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8"/>
  </p:notesMasterIdLst>
  <p:handoutMasterIdLst>
    <p:handoutMasterId r:id="rId39"/>
  </p:handoutMasterIdLst>
  <p:sldIdLst>
    <p:sldId id="282" r:id="rId2"/>
    <p:sldId id="319" r:id="rId3"/>
    <p:sldId id="306" r:id="rId4"/>
    <p:sldId id="257" r:id="rId5"/>
    <p:sldId id="258" r:id="rId6"/>
    <p:sldId id="304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20" r:id="rId21"/>
    <p:sldId id="294" r:id="rId22"/>
    <p:sldId id="283" r:id="rId23"/>
    <p:sldId id="284" r:id="rId24"/>
    <p:sldId id="286" r:id="rId25"/>
    <p:sldId id="296" r:id="rId26"/>
    <p:sldId id="295" r:id="rId27"/>
    <p:sldId id="289" r:id="rId28"/>
    <p:sldId id="291" r:id="rId29"/>
    <p:sldId id="298" r:id="rId30"/>
    <p:sldId id="303" r:id="rId31"/>
    <p:sldId id="302" r:id="rId32"/>
    <p:sldId id="292" r:id="rId33"/>
    <p:sldId id="297" r:id="rId34"/>
    <p:sldId id="299" r:id="rId35"/>
    <p:sldId id="300" r:id="rId36"/>
    <p:sldId id="256" r:id="rId3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224"/>
    <a:srgbClr val="D2732C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0F502-88B5-4690-B161-DF0C980A19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0C3804-B16F-4081-9A1A-B2756E885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FE7CA4-2BF8-40A2-BF73-3D1C74869B79}" type="parTrans" cxnId="{53E86B5B-8228-4DF1-8728-B477E0B013D4}">
      <dgm:prSet/>
      <dgm:spPr/>
      <dgm:t>
        <a:bodyPr/>
        <a:lstStyle/>
        <a:p>
          <a:endParaRPr lang="ru-RU"/>
        </a:p>
      </dgm:t>
    </dgm:pt>
    <dgm:pt modelId="{E6B3232F-CA00-4432-A96A-D2CF7A8DA367}" type="sibTrans" cxnId="{53E86B5B-8228-4DF1-8728-B477E0B013D4}">
      <dgm:prSet/>
      <dgm:spPr/>
      <dgm:t>
        <a:bodyPr/>
        <a:lstStyle/>
        <a:p>
          <a:endParaRPr lang="ru-RU"/>
        </a:p>
      </dgm:t>
    </dgm:pt>
    <dgm:pt modelId="{D0FC82AE-5DD3-406D-9080-B7D1135B47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43081D-4670-4C66-8D27-5D4074411F2C}" type="parTrans" cxnId="{74117A91-1CEF-4E8C-89D1-C26EAEE8B21C}">
      <dgm:prSet/>
      <dgm:spPr/>
      <dgm:t>
        <a:bodyPr/>
        <a:lstStyle/>
        <a:p>
          <a:endParaRPr lang="ru-RU"/>
        </a:p>
      </dgm:t>
    </dgm:pt>
    <dgm:pt modelId="{5D9BBA2B-53B5-40E0-8708-324FD1316B54}" type="sibTrans" cxnId="{74117A91-1CEF-4E8C-89D1-C26EAEE8B21C}">
      <dgm:prSet/>
      <dgm:spPr/>
      <dgm:t>
        <a:bodyPr/>
        <a:lstStyle/>
        <a:p>
          <a:endParaRPr lang="ru-RU"/>
        </a:p>
      </dgm:t>
    </dgm:pt>
    <dgm:pt modelId="{8AB0A53A-A48C-4A12-BD07-90143C67A3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CDCF12A-E0F0-4356-BCD9-2265DEA4BE60}" type="parTrans" cxnId="{F0B0EA74-B51A-48EE-8215-BEFB1E4726C2}">
      <dgm:prSet/>
      <dgm:spPr/>
      <dgm:t>
        <a:bodyPr/>
        <a:lstStyle/>
        <a:p>
          <a:endParaRPr lang="ru-RU"/>
        </a:p>
      </dgm:t>
    </dgm:pt>
    <dgm:pt modelId="{003C3964-18A1-4C03-AEA5-A853282470B9}" type="sibTrans" cxnId="{F0B0EA74-B51A-48EE-8215-BEFB1E4726C2}">
      <dgm:prSet/>
      <dgm:spPr/>
      <dgm:t>
        <a:bodyPr/>
        <a:lstStyle/>
        <a:p>
          <a:endParaRPr lang="ru-RU"/>
        </a:p>
      </dgm:t>
    </dgm:pt>
    <dgm:pt modelId="{90A08AFB-A969-4E1F-93D6-8572CCEAC3D4}" type="pres">
      <dgm:prSet presAssocID="{2AE0F502-88B5-4690-B161-DF0C980A1950}" presName="Name0" presStyleCnt="0">
        <dgm:presLayoutVars>
          <dgm:dir/>
          <dgm:resizeHandles val="exact"/>
        </dgm:presLayoutVars>
      </dgm:prSet>
      <dgm:spPr/>
    </dgm:pt>
    <dgm:pt modelId="{AC37D547-A89A-4C0C-A66A-D5AC55CEE6FE}" type="pres">
      <dgm:prSet presAssocID="{5D0C3804-B16F-4081-9A1A-B2756E885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175E-DF10-4A16-8CD5-1EC1A6E4A274}" type="pres">
      <dgm:prSet presAssocID="{E6B3232F-CA00-4432-A96A-D2CF7A8DA3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635908-3D26-4991-ABFE-119E7A9A90C3}" type="pres">
      <dgm:prSet presAssocID="{E6B3232F-CA00-4432-A96A-D2CF7A8DA3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9A88F8A-3E8B-4FF1-8E7C-9655EC5FE3F9}" type="pres">
      <dgm:prSet presAssocID="{D0FC82AE-5DD3-406D-9080-B7D1135B4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E7DF-83DA-4035-AF12-7472E63EF3D7}" type="pres">
      <dgm:prSet presAssocID="{5D9BBA2B-53B5-40E0-8708-324FD1316B5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8BAEDF-C217-4049-BF3E-5721698F5772}" type="pres">
      <dgm:prSet presAssocID="{5D9BBA2B-53B5-40E0-8708-324FD1316B5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34CBF48-9D85-4E6E-A4CA-EFF5D8BBAF39}" type="pres">
      <dgm:prSet presAssocID="{8AB0A53A-A48C-4A12-BD07-90143C67A3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17A91-1CEF-4E8C-89D1-C26EAEE8B21C}" srcId="{2AE0F502-88B5-4690-B161-DF0C980A1950}" destId="{D0FC82AE-5DD3-406D-9080-B7D1135B47EA}" srcOrd="1" destOrd="0" parTransId="{8743081D-4670-4C66-8D27-5D4074411F2C}" sibTransId="{5D9BBA2B-53B5-40E0-8708-324FD1316B54}"/>
    <dgm:cxn modelId="{53E86B5B-8228-4DF1-8728-B477E0B013D4}" srcId="{2AE0F502-88B5-4690-B161-DF0C980A1950}" destId="{5D0C3804-B16F-4081-9A1A-B2756E885415}" srcOrd="0" destOrd="0" parTransId="{38FE7CA4-2BF8-40A2-BF73-3D1C74869B79}" sibTransId="{E6B3232F-CA00-4432-A96A-D2CF7A8DA367}"/>
    <dgm:cxn modelId="{F6C181D0-B44E-41C1-824E-9C3908383CFA}" type="presOf" srcId="{5D9BBA2B-53B5-40E0-8708-324FD1316B54}" destId="{6B8BAEDF-C217-4049-BF3E-5721698F5772}" srcOrd="1" destOrd="0" presId="urn:microsoft.com/office/officeart/2005/8/layout/process1"/>
    <dgm:cxn modelId="{F0B0EA74-B51A-48EE-8215-BEFB1E4726C2}" srcId="{2AE0F502-88B5-4690-B161-DF0C980A1950}" destId="{8AB0A53A-A48C-4A12-BD07-90143C67A342}" srcOrd="2" destOrd="0" parTransId="{FCDCF12A-E0F0-4356-BCD9-2265DEA4BE60}" sibTransId="{003C3964-18A1-4C03-AEA5-A853282470B9}"/>
    <dgm:cxn modelId="{05F2DCE5-2501-4FDC-980B-707ADD765255}" type="presOf" srcId="{D0FC82AE-5DD3-406D-9080-B7D1135B47EA}" destId="{09A88F8A-3E8B-4FF1-8E7C-9655EC5FE3F9}" srcOrd="0" destOrd="0" presId="urn:microsoft.com/office/officeart/2005/8/layout/process1"/>
    <dgm:cxn modelId="{85D5C2AD-338E-4A5A-A541-64F583470053}" type="presOf" srcId="{E6B3232F-CA00-4432-A96A-D2CF7A8DA367}" destId="{A1635908-3D26-4991-ABFE-119E7A9A90C3}" srcOrd="1" destOrd="0" presId="urn:microsoft.com/office/officeart/2005/8/layout/process1"/>
    <dgm:cxn modelId="{6A4EDF08-C8A5-4691-84A5-510F1E5AAA0B}" type="presOf" srcId="{E6B3232F-CA00-4432-A96A-D2CF7A8DA367}" destId="{2CAC175E-DF10-4A16-8CD5-1EC1A6E4A274}" srcOrd="0" destOrd="0" presId="urn:microsoft.com/office/officeart/2005/8/layout/process1"/>
    <dgm:cxn modelId="{34569074-980F-4E41-9E22-1A9C62024A4F}" type="presOf" srcId="{5D0C3804-B16F-4081-9A1A-B2756E885415}" destId="{AC37D547-A89A-4C0C-A66A-D5AC55CEE6FE}" srcOrd="0" destOrd="0" presId="urn:microsoft.com/office/officeart/2005/8/layout/process1"/>
    <dgm:cxn modelId="{539EF310-6BB4-4BD3-B9DA-D39995F7D9E7}" type="presOf" srcId="{8AB0A53A-A48C-4A12-BD07-90143C67A342}" destId="{A34CBF48-9D85-4E6E-A4CA-EFF5D8BBAF39}" srcOrd="0" destOrd="0" presId="urn:microsoft.com/office/officeart/2005/8/layout/process1"/>
    <dgm:cxn modelId="{96B44AF7-BD10-4557-9C3E-CB50602A2D02}" type="presOf" srcId="{5D9BBA2B-53B5-40E0-8708-324FD1316B54}" destId="{93EEE7DF-83DA-4035-AF12-7472E63EF3D7}" srcOrd="0" destOrd="0" presId="urn:microsoft.com/office/officeart/2005/8/layout/process1"/>
    <dgm:cxn modelId="{19E126AF-49B0-4194-A6A5-D43A01A831BD}" type="presOf" srcId="{2AE0F502-88B5-4690-B161-DF0C980A1950}" destId="{90A08AFB-A969-4E1F-93D6-8572CCEAC3D4}" srcOrd="0" destOrd="0" presId="urn:microsoft.com/office/officeart/2005/8/layout/process1"/>
    <dgm:cxn modelId="{CBF1AF96-49E2-4DA9-A769-E8B0540616D0}" type="presParOf" srcId="{90A08AFB-A969-4E1F-93D6-8572CCEAC3D4}" destId="{AC37D547-A89A-4C0C-A66A-D5AC55CEE6FE}" srcOrd="0" destOrd="0" presId="urn:microsoft.com/office/officeart/2005/8/layout/process1"/>
    <dgm:cxn modelId="{1B7AA9E8-C614-47C4-9CB2-8FBFD464C301}" type="presParOf" srcId="{90A08AFB-A969-4E1F-93D6-8572CCEAC3D4}" destId="{2CAC175E-DF10-4A16-8CD5-1EC1A6E4A274}" srcOrd="1" destOrd="0" presId="urn:microsoft.com/office/officeart/2005/8/layout/process1"/>
    <dgm:cxn modelId="{F790F683-F62F-4BF9-BA4A-CCFA18B594D3}" type="presParOf" srcId="{2CAC175E-DF10-4A16-8CD5-1EC1A6E4A274}" destId="{A1635908-3D26-4991-ABFE-119E7A9A90C3}" srcOrd="0" destOrd="0" presId="urn:microsoft.com/office/officeart/2005/8/layout/process1"/>
    <dgm:cxn modelId="{32B6C030-C976-4439-A267-1FEB08C9B3B0}" type="presParOf" srcId="{90A08AFB-A969-4E1F-93D6-8572CCEAC3D4}" destId="{09A88F8A-3E8B-4FF1-8E7C-9655EC5FE3F9}" srcOrd="2" destOrd="0" presId="urn:microsoft.com/office/officeart/2005/8/layout/process1"/>
    <dgm:cxn modelId="{7BF29B1E-B9BE-4278-B9EF-EF95A1E880A3}" type="presParOf" srcId="{90A08AFB-A969-4E1F-93D6-8572CCEAC3D4}" destId="{93EEE7DF-83DA-4035-AF12-7472E63EF3D7}" srcOrd="3" destOrd="0" presId="urn:microsoft.com/office/officeart/2005/8/layout/process1"/>
    <dgm:cxn modelId="{FDED9563-35C2-4F52-B987-506158B3418E}" type="presParOf" srcId="{93EEE7DF-83DA-4035-AF12-7472E63EF3D7}" destId="{6B8BAEDF-C217-4049-BF3E-5721698F5772}" srcOrd="0" destOrd="0" presId="urn:microsoft.com/office/officeart/2005/8/layout/process1"/>
    <dgm:cxn modelId="{82A5BD2E-745E-470C-B496-D587211579DB}" type="presParOf" srcId="{90A08AFB-A969-4E1F-93D6-8572CCEAC3D4}" destId="{A34CBF48-9D85-4E6E-A4CA-EFF5D8BBAF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A51C4-4D27-4723-ACED-A00E52C9683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1B420-88D2-4C56-9D35-34D596BE802B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DC521734-D84B-40EA-A93D-E3A14978DF38}" type="parTrans" cxnId="{2BBF142E-D862-4284-8792-CCFE56B97715}">
      <dgm:prSet/>
      <dgm:spPr/>
      <dgm:t>
        <a:bodyPr/>
        <a:lstStyle/>
        <a:p>
          <a:endParaRPr lang="ru-RU"/>
        </a:p>
      </dgm:t>
    </dgm:pt>
    <dgm:pt modelId="{D6C77A0D-6485-43C2-8E26-5A9ED415DAB1}" type="sibTrans" cxnId="{2BBF142E-D862-4284-8792-CCFE56B97715}">
      <dgm:prSet/>
      <dgm:spPr/>
      <dgm:t>
        <a:bodyPr/>
        <a:lstStyle/>
        <a:p>
          <a:endParaRPr lang="ru-RU"/>
        </a:p>
      </dgm:t>
    </dgm:pt>
    <dgm:pt modelId="{CACE4F69-E38A-45F1-810F-F361A49E39FD}">
      <dgm:prSet phldrT="[Текст]"/>
      <dgm:spPr/>
      <dgm:t>
        <a:bodyPr/>
        <a:lstStyle/>
        <a:p>
          <a:r>
            <a:rPr lang="ru-RU" dirty="0" smtClean="0"/>
            <a:t>1-1</a:t>
          </a:r>
          <a:endParaRPr lang="ru-RU" dirty="0"/>
        </a:p>
      </dgm:t>
    </dgm:pt>
    <dgm:pt modelId="{1D3DCEAB-B606-429B-8F31-4BB68A4F65A3}" type="parTrans" cxnId="{2FE21068-8B89-46C2-AAFD-642BC02013D9}">
      <dgm:prSet/>
      <dgm:spPr/>
      <dgm:t>
        <a:bodyPr/>
        <a:lstStyle/>
        <a:p>
          <a:endParaRPr lang="ru-RU"/>
        </a:p>
      </dgm:t>
    </dgm:pt>
    <dgm:pt modelId="{11FF2B24-C2C8-4775-8591-F58FD19DD7A1}" type="sibTrans" cxnId="{2FE21068-8B89-46C2-AAFD-642BC02013D9}">
      <dgm:prSet/>
      <dgm:spPr/>
      <dgm:t>
        <a:bodyPr/>
        <a:lstStyle/>
        <a:p>
          <a:endParaRPr lang="ru-RU"/>
        </a:p>
      </dgm:t>
    </dgm:pt>
    <dgm:pt modelId="{303F8186-4835-4EDC-AD57-044A0BB1D7CA}">
      <dgm:prSet phldrT="[Текст]"/>
      <dgm:spPr/>
      <dgm:t>
        <a:bodyPr/>
        <a:lstStyle/>
        <a:p>
          <a:r>
            <a:rPr lang="ru-RU" dirty="0" smtClean="0"/>
            <a:t>1-2</a:t>
          </a:r>
          <a:endParaRPr lang="ru-RU" dirty="0"/>
        </a:p>
      </dgm:t>
    </dgm:pt>
    <dgm:pt modelId="{EBAEBED4-19AF-4604-AB5D-6DEA9E6ED0AA}" type="parTrans" cxnId="{D4AA166F-4AE0-474D-94ED-AEAD23E421BD}">
      <dgm:prSet/>
      <dgm:spPr/>
      <dgm:t>
        <a:bodyPr/>
        <a:lstStyle/>
        <a:p>
          <a:endParaRPr lang="ru-RU"/>
        </a:p>
      </dgm:t>
    </dgm:pt>
    <dgm:pt modelId="{1FB05552-9242-4E00-8E19-DF628EC5F3DF}" type="sibTrans" cxnId="{D4AA166F-4AE0-474D-94ED-AEAD23E421BD}">
      <dgm:prSet/>
      <dgm:spPr/>
      <dgm:t>
        <a:bodyPr/>
        <a:lstStyle/>
        <a:p>
          <a:endParaRPr lang="ru-RU"/>
        </a:p>
      </dgm:t>
    </dgm:pt>
    <dgm:pt modelId="{CB50C0BB-486F-47DA-B3FD-DB07AFF670B5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44EEABD4-1979-4B99-9A08-317DD928DD34}" type="parTrans" cxnId="{2D57BCCF-3F10-42AE-B778-5ED1043EC60E}">
      <dgm:prSet/>
      <dgm:spPr/>
      <dgm:t>
        <a:bodyPr/>
        <a:lstStyle/>
        <a:p>
          <a:endParaRPr lang="ru-RU"/>
        </a:p>
      </dgm:t>
    </dgm:pt>
    <dgm:pt modelId="{851FFF37-256C-4607-807E-8769A8C11941}" type="sibTrans" cxnId="{2D57BCCF-3F10-42AE-B778-5ED1043EC60E}">
      <dgm:prSet/>
      <dgm:spPr/>
      <dgm:t>
        <a:bodyPr/>
        <a:lstStyle/>
        <a:p>
          <a:endParaRPr lang="ru-RU"/>
        </a:p>
      </dgm:t>
    </dgm:pt>
    <dgm:pt modelId="{16227EC3-6036-4945-822B-281CEADEAADA}">
      <dgm:prSet phldrT="[Текст]"/>
      <dgm:spPr/>
      <dgm:t>
        <a:bodyPr/>
        <a:lstStyle/>
        <a:p>
          <a:r>
            <a:rPr lang="ru-RU" dirty="0" smtClean="0"/>
            <a:t>2-1</a:t>
          </a:r>
          <a:endParaRPr lang="ru-RU" dirty="0"/>
        </a:p>
      </dgm:t>
    </dgm:pt>
    <dgm:pt modelId="{D70BD992-64BB-41FF-9887-544444EF3038}" type="parTrans" cxnId="{50BB6E0E-8EAD-4C80-92CA-ED9297D89CDD}">
      <dgm:prSet/>
      <dgm:spPr/>
      <dgm:t>
        <a:bodyPr/>
        <a:lstStyle/>
        <a:p>
          <a:endParaRPr lang="ru-RU"/>
        </a:p>
      </dgm:t>
    </dgm:pt>
    <dgm:pt modelId="{0B379B6E-20E3-4659-9CC9-C2DF9E543823}" type="sibTrans" cxnId="{50BB6E0E-8EAD-4C80-92CA-ED9297D89CDD}">
      <dgm:prSet/>
      <dgm:spPr/>
      <dgm:t>
        <a:bodyPr/>
        <a:lstStyle/>
        <a:p>
          <a:endParaRPr lang="ru-RU"/>
        </a:p>
      </dgm:t>
    </dgm:pt>
    <dgm:pt modelId="{BCE73ECA-61EA-43A4-A07D-6E56BB60F653}">
      <dgm:prSet phldrT="[Текст]"/>
      <dgm:spPr/>
      <dgm:t>
        <a:bodyPr/>
        <a:lstStyle/>
        <a:p>
          <a:r>
            <a:rPr lang="ru-RU" dirty="0" smtClean="0"/>
            <a:t>2-2</a:t>
          </a:r>
          <a:endParaRPr lang="ru-RU" dirty="0"/>
        </a:p>
      </dgm:t>
    </dgm:pt>
    <dgm:pt modelId="{15B85C02-2B0C-4F06-8B51-AE3CCBA96EA6}" type="parTrans" cxnId="{B400953A-6FB9-4ED7-B52E-79BBC070EDF1}">
      <dgm:prSet/>
      <dgm:spPr/>
      <dgm:t>
        <a:bodyPr/>
        <a:lstStyle/>
        <a:p>
          <a:endParaRPr lang="ru-RU"/>
        </a:p>
      </dgm:t>
    </dgm:pt>
    <dgm:pt modelId="{60E2BADD-5B70-40A0-9C16-7F66E3259F8F}" type="sibTrans" cxnId="{B400953A-6FB9-4ED7-B52E-79BBC070EDF1}">
      <dgm:prSet/>
      <dgm:spPr/>
      <dgm:t>
        <a:bodyPr/>
        <a:lstStyle/>
        <a:p>
          <a:endParaRPr lang="ru-RU"/>
        </a:p>
      </dgm:t>
    </dgm:pt>
    <dgm:pt modelId="{0BCCB368-E9D4-4C76-8C2C-62A4FBABBEA9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D80711D-2F0E-4CCC-ACD5-78629ED87DCA}" type="parTrans" cxnId="{80D1B588-DAD0-47F0-9228-1D53293FB184}">
      <dgm:prSet/>
      <dgm:spPr/>
      <dgm:t>
        <a:bodyPr/>
        <a:lstStyle/>
        <a:p>
          <a:endParaRPr lang="ru-RU"/>
        </a:p>
      </dgm:t>
    </dgm:pt>
    <dgm:pt modelId="{4309F51B-673A-4D79-8834-1A425A687862}" type="sibTrans" cxnId="{80D1B588-DAD0-47F0-9228-1D53293FB184}">
      <dgm:prSet/>
      <dgm:spPr/>
      <dgm:t>
        <a:bodyPr/>
        <a:lstStyle/>
        <a:p>
          <a:endParaRPr lang="ru-RU"/>
        </a:p>
      </dgm:t>
    </dgm:pt>
    <dgm:pt modelId="{976F92EB-83BF-4673-9BA9-35409D1A3959}">
      <dgm:prSet phldrT="[Текст]"/>
      <dgm:spPr/>
      <dgm:t>
        <a:bodyPr/>
        <a:lstStyle/>
        <a:p>
          <a:r>
            <a:rPr lang="ru-RU" dirty="0" smtClean="0"/>
            <a:t>3-1</a:t>
          </a:r>
          <a:endParaRPr lang="ru-RU" dirty="0"/>
        </a:p>
      </dgm:t>
    </dgm:pt>
    <dgm:pt modelId="{1F821AE0-5121-4E1A-BAD4-C2C622DCA002}" type="parTrans" cxnId="{C439427D-9917-4551-9FB0-39451DC9764A}">
      <dgm:prSet/>
      <dgm:spPr/>
      <dgm:t>
        <a:bodyPr/>
        <a:lstStyle/>
        <a:p>
          <a:endParaRPr lang="ru-RU"/>
        </a:p>
      </dgm:t>
    </dgm:pt>
    <dgm:pt modelId="{E3E00E03-32F4-4BC3-86E6-551160AFFD93}" type="sibTrans" cxnId="{C439427D-9917-4551-9FB0-39451DC9764A}">
      <dgm:prSet/>
      <dgm:spPr/>
      <dgm:t>
        <a:bodyPr/>
        <a:lstStyle/>
        <a:p>
          <a:endParaRPr lang="ru-RU"/>
        </a:p>
      </dgm:t>
    </dgm:pt>
    <dgm:pt modelId="{2C60CE1B-84C1-4E18-B924-0B9F01E6689B}">
      <dgm:prSet phldrT="[Текст]"/>
      <dgm:spPr/>
      <dgm:t>
        <a:bodyPr/>
        <a:lstStyle/>
        <a:p>
          <a:r>
            <a:rPr lang="ru-RU" dirty="0" smtClean="0"/>
            <a:t>3-2</a:t>
          </a:r>
          <a:endParaRPr lang="ru-RU" dirty="0"/>
        </a:p>
      </dgm:t>
    </dgm:pt>
    <dgm:pt modelId="{099698D7-9DF0-48E8-8478-49723F059718}" type="parTrans" cxnId="{E62928A5-2338-446F-A426-C41D0B3C4EA4}">
      <dgm:prSet/>
      <dgm:spPr/>
      <dgm:t>
        <a:bodyPr/>
        <a:lstStyle/>
        <a:p>
          <a:endParaRPr lang="ru-RU"/>
        </a:p>
      </dgm:t>
    </dgm:pt>
    <dgm:pt modelId="{9374C4BA-F21E-4F14-A4C8-DE92C8885E29}" type="sibTrans" cxnId="{E62928A5-2338-446F-A426-C41D0B3C4EA4}">
      <dgm:prSet/>
      <dgm:spPr/>
      <dgm:t>
        <a:bodyPr/>
        <a:lstStyle/>
        <a:p>
          <a:endParaRPr lang="ru-RU"/>
        </a:p>
      </dgm:t>
    </dgm:pt>
    <dgm:pt modelId="{FC88387B-E8BA-4043-ADFB-D297509F9719}" type="pres">
      <dgm:prSet presAssocID="{67BA51C4-4D27-4723-ACED-A00E52C96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A8C02-C383-4AF2-AC0E-2BB846134534}" type="pres">
      <dgm:prSet presAssocID="{67BA51C4-4D27-4723-ACED-A00E52C9683A}" presName="tSp" presStyleCnt="0"/>
      <dgm:spPr/>
    </dgm:pt>
    <dgm:pt modelId="{C6982289-6772-4A03-A1F9-86B086DBB923}" type="pres">
      <dgm:prSet presAssocID="{67BA51C4-4D27-4723-ACED-A00E52C9683A}" presName="bSp" presStyleCnt="0"/>
      <dgm:spPr/>
    </dgm:pt>
    <dgm:pt modelId="{79CB8B1B-A165-4418-BEA3-4F82BEB1C31D}" type="pres">
      <dgm:prSet presAssocID="{67BA51C4-4D27-4723-ACED-A00E52C9683A}" presName="process" presStyleCnt="0"/>
      <dgm:spPr/>
    </dgm:pt>
    <dgm:pt modelId="{D302CA71-5C47-4AC2-B4BB-79C8D911999F}" type="pres">
      <dgm:prSet presAssocID="{0C01B420-88D2-4C56-9D35-34D596BE802B}" presName="composite1" presStyleCnt="0"/>
      <dgm:spPr/>
    </dgm:pt>
    <dgm:pt modelId="{DD8B876F-6A50-4854-A787-35466363A125}" type="pres">
      <dgm:prSet presAssocID="{0C01B420-88D2-4C56-9D35-34D596BE802B}" presName="dummyNode1" presStyleLbl="node1" presStyleIdx="0" presStyleCnt="3"/>
      <dgm:spPr/>
    </dgm:pt>
    <dgm:pt modelId="{11DFEBAF-3CFE-4590-A81C-1D5B3D743E1D}" type="pres">
      <dgm:prSet presAssocID="{0C01B420-88D2-4C56-9D35-34D596BE802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18A12-C561-444E-A445-0809267952F4}" type="pres">
      <dgm:prSet presAssocID="{0C01B420-88D2-4C56-9D35-34D596BE80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6CA3-6AE6-44D4-BF98-EECC01C09A5A}" type="pres">
      <dgm:prSet presAssocID="{0C01B420-88D2-4C56-9D35-34D596BE802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21C2-3D10-4C46-A4B6-4BDADA1FDDB8}" type="pres">
      <dgm:prSet presAssocID="{0C01B420-88D2-4C56-9D35-34D596BE802B}" presName="connSite1" presStyleCnt="0"/>
      <dgm:spPr/>
    </dgm:pt>
    <dgm:pt modelId="{E547A737-B88D-4E1E-B929-B75A60603A9E}" type="pres">
      <dgm:prSet presAssocID="{D6C77A0D-6485-43C2-8E26-5A9ED415DAB1}" presName="Name9" presStyleLbl="sibTrans2D1" presStyleIdx="0" presStyleCnt="2"/>
      <dgm:spPr/>
      <dgm:t>
        <a:bodyPr/>
        <a:lstStyle/>
        <a:p>
          <a:endParaRPr lang="ru-RU"/>
        </a:p>
      </dgm:t>
    </dgm:pt>
    <dgm:pt modelId="{EBF30701-5D5C-4B06-980B-A54F9CED53B2}" type="pres">
      <dgm:prSet presAssocID="{CB50C0BB-486F-47DA-B3FD-DB07AFF670B5}" presName="composite2" presStyleCnt="0"/>
      <dgm:spPr/>
    </dgm:pt>
    <dgm:pt modelId="{DA20A068-450C-4B61-AF5C-9E807C64326A}" type="pres">
      <dgm:prSet presAssocID="{CB50C0BB-486F-47DA-B3FD-DB07AFF670B5}" presName="dummyNode2" presStyleLbl="node1" presStyleIdx="0" presStyleCnt="3"/>
      <dgm:spPr/>
    </dgm:pt>
    <dgm:pt modelId="{E710E0C2-09BE-4BE5-B9C1-D366B92AA55D}" type="pres">
      <dgm:prSet presAssocID="{CB50C0BB-486F-47DA-B3FD-DB07AFF670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5048-C175-4D5C-8E84-2B0D20DBA667}" type="pres">
      <dgm:prSet presAssocID="{CB50C0BB-486F-47DA-B3FD-DB07AFF670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45A3-86C3-4A2A-ABE1-C310FDF7F77F}" type="pres">
      <dgm:prSet presAssocID="{CB50C0BB-486F-47DA-B3FD-DB07AFF670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B21CB-67A8-4F4C-A417-10130EF0390A}" type="pres">
      <dgm:prSet presAssocID="{CB50C0BB-486F-47DA-B3FD-DB07AFF670B5}" presName="connSite2" presStyleCnt="0"/>
      <dgm:spPr/>
    </dgm:pt>
    <dgm:pt modelId="{BA483C29-9324-42FB-9758-BA7DBBCF36FD}" type="pres">
      <dgm:prSet presAssocID="{851FFF37-256C-4607-807E-8769A8C11941}" presName="Name18" presStyleLbl="sibTrans2D1" presStyleIdx="1" presStyleCnt="2"/>
      <dgm:spPr/>
      <dgm:t>
        <a:bodyPr/>
        <a:lstStyle/>
        <a:p>
          <a:endParaRPr lang="ru-RU"/>
        </a:p>
      </dgm:t>
    </dgm:pt>
    <dgm:pt modelId="{9D14DAD0-2DC2-46B7-93FE-306DD7393648}" type="pres">
      <dgm:prSet presAssocID="{0BCCB368-E9D4-4C76-8C2C-62A4FBABBEA9}" presName="composite1" presStyleCnt="0"/>
      <dgm:spPr/>
    </dgm:pt>
    <dgm:pt modelId="{55BAF262-ABDB-4750-A3B1-9E704014D74D}" type="pres">
      <dgm:prSet presAssocID="{0BCCB368-E9D4-4C76-8C2C-62A4FBABBEA9}" presName="dummyNode1" presStyleLbl="node1" presStyleIdx="1" presStyleCnt="3"/>
      <dgm:spPr/>
    </dgm:pt>
    <dgm:pt modelId="{99F3AE9C-3A64-4C1C-B73D-E6B084B10BB9}" type="pres">
      <dgm:prSet presAssocID="{0BCCB368-E9D4-4C76-8C2C-62A4FBABBEA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AAD1-E619-4EEA-866C-349EFDF21A24}" type="pres">
      <dgm:prSet presAssocID="{0BCCB368-E9D4-4C76-8C2C-62A4FBABBE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9534-B57F-499B-8B5A-A642C5CBA8D7}" type="pres">
      <dgm:prSet presAssocID="{0BCCB368-E9D4-4C76-8C2C-62A4FBABBE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1F257-51E2-443D-BBAF-A9A202DA4B39}" type="pres">
      <dgm:prSet presAssocID="{0BCCB368-E9D4-4C76-8C2C-62A4FBABBEA9}" presName="connSite1" presStyleCnt="0"/>
      <dgm:spPr/>
    </dgm:pt>
  </dgm:ptLst>
  <dgm:cxnLst>
    <dgm:cxn modelId="{746B3AF2-17A7-4C01-B125-A2F24E8435F2}" type="presOf" srcId="{976F92EB-83BF-4673-9BA9-35409D1A3959}" destId="{A3A9AAD1-E619-4EEA-866C-349EFDF21A24}" srcOrd="1" destOrd="0" presId="urn:microsoft.com/office/officeart/2005/8/layout/hProcess4"/>
    <dgm:cxn modelId="{554C991B-2202-40AB-AA78-36975F157225}" type="presOf" srcId="{303F8186-4835-4EDC-AD57-044A0BB1D7CA}" destId="{11DFEBAF-3CFE-4590-A81C-1D5B3D743E1D}" srcOrd="0" destOrd="1" presId="urn:microsoft.com/office/officeart/2005/8/layout/hProcess4"/>
    <dgm:cxn modelId="{F32026B7-3B1A-4EE2-A3CC-4270B909B6B2}" type="presOf" srcId="{851FFF37-256C-4607-807E-8769A8C11941}" destId="{BA483C29-9324-42FB-9758-BA7DBBCF36FD}" srcOrd="0" destOrd="0" presId="urn:microsoft.com/office/officeart/2005/8/layout/hProcess4"/>
    <dgm:cxn modelId="{4FACAFAA-5C91-452A-9383-4E4DFBB4B852}" type="presOf" srcId="{0C01B420-88D2-4C56-9D35-34D596BE802B}" destId="{59DC6CA3-6AE6-44D4-BF98-EECC01C09A5A}" srcOrd="0" destOrd="0" presId="urn:microsoft.com/office/officeart/2005/8/layout/hProcess4"/>
    <dgm:cxn modelId="{D805D0D7-9FC3-4A4C-B3F8-F1052DB349AA}" type="presOf" srcId="{16227EC3-6036-4945-822B-281CEADEAADA}" destId="{AD245048-C175-4D5C-8E84-2B0D20DBA667}" srcOrd="1" destOrd="0" presId="urn:microsoft.com/office/officeart/2005/8/layout/hProcess4"/>
    <dgm:cxn modelId="{3C739AA2-1AAF-4989-803B-2488D8871A31}" type="presOf" srcId="{D6C77A0D-6485-43C2-8E26-5A9ED415DAB1}" destId="{E547A737-B88D-4E1E-B929-B75A60603A9E}" srcOrd="0" destOrd="0" presId="urn:microsoft.com/office/officeart/2005/8/layout/hProcess4"/>
    <dgm:cxn modelId="{C439427D-9917-4551-9FB0-39451DC9764A}" srcId="{0BCCB368-E9D4-4C76-8C2C-62A4FBABBEA9}" destId="{976F92EB-83BF-4673-9BA9-35409D1A3959}" srcOrd="0" destOrd="0" parTransId="{1F821AE0-5121-4E1A-BAD4-C2C622DCA002}" sibTransId="{E3E00E03-32F4-4BC3-86E6-551160AFFD93}"/>
    <dgm:cxn modelId="{EB58C0B9-C027-4B45-BEB3-4BEAA229A99F}" type="presOf" srcId="{2C60CE1B-84C1-4E18-B924-0B9F01E6689B}" destId="{99F3AE9C-3A64-4C1C-B73D-E6B084B10BB9}" srcOrd="0" destOrd="1" presId="urn:microsoft.com/office/officeart/2005/8/layout/hProcess4"/>
    <dgm:cxn modelId="{2FE21068-8B89-46C2-AAFD-642BC02013D9}" srcId="{0C01B420-88D2-4C56-9D35-34D596BE802B}" destId="{CACE4F69-E38A-45F1-810F-F361A49E39FD}" srcOrd="0" destOrd="0" parTransId="{1D3DCEAB-B606-429B-8F31-4BB68A4F65A3}" sibTransId="{11FF2B24-C2C8-4775-8591-F58FD19DD7A1}"/>
    <dgm:cxn modelId="{B400953A-6FB9-4ED7-B52E-79BBC070EDF1}" srcId="{CB50C0BB-486F-47DA-B3FD-DB07AFF670B5}" destId="{BCE73ECA-61EA-43A4-A07D-6E56BB60F653}" srcOrd="1" destOrd="0" parTransId="{15B85C02-2B0C-4F06-8B51-AE3CCBA96EA6}" sibTransId="{60E2BADD-5B70-40A0-9C16-7F66E3259F8F}"/>
    <dgm:cxn modelId="{402FA105-7E71-41B0-8E39-B16AF2984086}" type="presOf" srcId="{CACE4F69-E38A-45F1-810F-F361A49E39FD}" destId="{47618A12-C561-444E-A445-0809267952F4}" srcOrd="1" destOrd="0" presId="urn:microsoft.com/office/officeart/2005/8/layout/hProcess4"/>
    <dgm:cxn modelId="{820E45E4-CD82-4214-914A-26761B2299C5}" type="presOf" srcId="{BCE73ECA-61EA-43A4-A07D-6E56BB60F653}" destId="{E710E0C2-09BE-4BE5-B9C1-D366B92AA55D}" srcOrd="0" destOrd="1" presId="urn:microsoft.com/office/officeart/2005/8/layout/hProcess4"/>
    <dgm:cxn modelId="{CA304F11-0EE6-4CE8-AEAB-B05D63B77BE9}" type="presOf" srcId="{2C60CE1B-84C1-4E18-B924-0B9F01E6689B}" destId="{A3A9AAD1-E619-4EEA-866C-349EFDF21A24}" srcOrd="1" destOrd="1" presId="urn:microsoft.com/office/officeart/2005/8/layout/hProcess4"/>
    <dgm:cxn modelId="{B7BF3F5B-C2ED-48CE-A296-2C6616D474AB}" type="presOf" srcId="{CACE4F69-E38A-45F1-810F-F361A49E39FD}" destId="{11DFEBAF-3CFE-4590-A81C-1D5B3D743E1D}" srcOrd="0" destOrd="0" presId="urn:microsoft.com/office/officeart/2005/8/layout/hProcess4"/>
    <dgm:cxn modelId="{503CDEE8-F878-449F-BE91-DB734B5EA21D}" type="presOf" srcId="{BCE73ECA-61EA-43A4-A07D-6E56BB60F653}" destId="{AD245048-C175-4D5C-8E84-2B0D20DBA667}" srcOrd="1" destOrd="1" presId="urn:microsoft.com/office/officeart/2005/8/layout/hProcess4"/>
    <dgm:cxn modelId="{AAB43B88-945E-4EC0-A855-04A8747548E6}" type="presOf" srcId="{976F92EB-83BF-4673-9BA9-35409D1A3959}" destId="{99F3AE9C-3A64-4C1C-B73D-E6B084B10BB9}" srcOrd="0" destOrd="0" presId="urn:microsoft.com/office/officeart/2005/8/layout/hProcess4"/>
    <dgm:cxn modelId="{80D1B588-DAD0-47F0-9228-1D53293FB184}" srcId="{67BA51C4-4D27-4723-ACED-A00E52C9683A}" destId="{0BCCB368-E9D4-4C76-8C2C-62A4FBABBEA9}" srcOrd="2" destOrd="0" parTransId="{9D80711D-2F0E-4CCC-ACD5-78629ED87DCA}" sibTransId="{4309F51B-673A-4D79-8834-1A425A687862}"/>
    <dgm:cxn modelId="{D4AA166F-4AE0-474D-94ED-AEAD23E421BD}" srcId="{0C01B420-88D2-4C56-9D35-34D596BE802B}" destId="{303F8186-4835-4EDC-AD57-044A0BB1D7CA}" srcOrd="1" destOrd="0" parTransId="{EBAEBED4-19AF-4604-AB5D-6DEA9E6ED0AA}" sibTransId="{1FB05552-9242-4E00-8E19-DF628EC5F3DF}"/>
    <dgm:cxn modelId="{E791658C-36F3-4BA6-A353-5EAB6B4CEFE2}" type="presOf" srcId="{0BCCB368-E9D4-4C76-8C2C-62A4FBABBEA9}" destId="{FA8F9534-B57F-499B-8B5A-A642C5CBA8D7}" srcOrd="0" destOrd="0" presId="urn:microsoft.com/office/officeart/2005/8/layout/hProcess4"/>
    <dgm:cxn modelId="{E62928A5-2338-446F-A426-C41D0B3C4EA4}" srcId="{0BCCB368-E9D4-4C76-8C2C-62A4FBABBEA9}" destId="{2C60CE1B-84C1-4E18-B924-0B9F01E6689B}" srcOrd="1" destOrd="0" parTransId="{099698D7-9DF0-48E8-8478-49723F059718}" sibTransId="{9374C4BA-F21E-4F14-A4C8-DE92C8885E29}"/>
    <dgm:cxn modelId="{2D57BCCF-3F10-42AE-B778-5ED1043EC60E}" srcId="{67BA51C4-4D27-4723-ACED-A00E52C9683A}" destId="{CB50C0BB-486F-47DA-B3FD-DB07AFF670B5}" srcOrd="1" destOrd="0" parTransId="{44EEABD4-1979-4B99-9A08-317DD928DD34}" sibTransId="{851FFF37-256C-4607-807E-8769A8C11941}"/>
    <dgm:cxn modelId="{50BB6E0E-8EAD-4C80-92CA-ED9297D89CDD}" srcId="{CB50C0BB-486F-47DA-B3FD-DB07AFF670B5}" destId="{16227EC3-6036-4945-822B-281CEADEAADA}" srcOrd="0" destOrd="0" parTransId="{D70BD992-64BB-41FF-9887-544444EF3038}" sibTransId="{0B379B6E-20E3-4659-9CC9-C2DF9E543823}"/>
    <dgm:cxn modelId="{FEFA05CF-3152-424C-86E2-0C76134E87A2}" type="presOf" srcId="{303F8186-4835-4EDC-AD57-044A0BB1D7CA}" destId="{47618A12-C561-444E-A445-0809267952F4}" srcOrd="1" destOrd="1" presId="urn:microsoft.com/office/officeart/2005/8/layout/hProcess4"/>
    <dgm:cxn modelId="{049D0128-05B2-4C74-A848-CDC76C5529A4}" type="presOf" srcId="{CB50C0BB-486F-47DA-B3FD-DB07AFF670B5}" destId="{96B245A3-86C3-4A2A-ABE1-C310FDF7F77F}" srcOrd="0" destOrd="0" presId="urn:microsoft.com/office/officeart/2005/8/layout/hProcess4"/>
    <dgm:cxn modelId="{D34C8DD6-73CA-414E-8DFA-81E3F8E6E819}" type="presOf" srcId="{16227EC3-6036-4945-822B-281CEADEAADA}" destId="{E710E0C2-09BE-4BE5-B9C1-D366B92AA55D}" srcOrd="0" destOrd="0" presId="urn:microsoft.com/office/officeart/2005/8/layout/hProcess4"/>
    <dgm:cxn modelId="{A1458DE4-803A-45D1-ADF8-AC13401E86EE}" type="presOf" srcId="{67BA51C4-4D27-4723-ACED-A00E52C9683A}" destId="{FC88387B-E8BA-4043-ADFB-D297509F9719}" srcOrd="0" destOrd="0" presId="urn:microsoft.com/office/officeart/2005/8/layout/hProcess4"/>
    <dgm:cxn modelId="{2BBF142E-D862-4284-8792-CCFE56B97715}" srcId="{67BA51C4-4D27-4723-ACED-A00E52C9683A}" destId="{0C01B420-88D2-4C56-9D35-34D596BE802B}" srcOrd="0" destOrd="0" parTransId="{DC521734-D84B-40EA-A93D-E3A14978DF38}" sibTransId="{D6C77A0D-6485-43C2-8E26-5A9ED415DAB1}"/>
    <dgm:cxn modelId="{03D68938-0494-4DE1-9F2A-F83F9305AC96}" type="presParOf" srcId="{FC88387B-E8BA-4043-ADFB-D297509F9719}" destId="{AC0A8C02-C383-4AF2-AC0E-2BB846134534}" srcOrd="0" destOrd="0" presId="urn:microsoft.com/office/officeart/2005/8/layout/hProcess4"/>
    <dgm:cxn modelId="{7D3C1149-08EC-4A4E-87E8-DD03BB9AA30B}" type="presParOf" srcId="{FC88387B-E8BA-4043-ADFB-D297509F9719}" destId="{C6982289-6772-4A03-A1F9-86B086DBB923}" srcOrd="1" destOrd="0" presId="urn:microsoft.com/office/officeart/2005/8/layout/hProcess4"/>
    <dgm:cxn modelId="{2AAE657B-CEFA-42F3-B278-7EABB284398D}" type="presParOf" srcId="{FC88387B-E8BA-4043-ADFB-D297509F9719}" destId="{79CB8B1B-A165-4418-BEA3-4F82BEB1C31D}" srcOrd="2" destOrd="0" presId="urn:microsoft.com/office/officeart/2005/8/layout/hProcess4"/>
    <dgm:cxn modelId="{4B9AE252-901D-41D0-AC7F-11258AB49C03}" type="presParOf" srcId="{79CB8B1B-A165-4418-BEA3-4F82BEB1C31D}" destId="{D302CA71-5C47-4AC2-B4BB-79C8D911999F}" srcOrd="0" destOrd="0" presId="urn:microsoft.com/office/officeart/2005/8/layout/hProcess4"/>
    <dgm:cxn modelId="{EE3272DC-302C-4D33-AF29-0F76BB86EC5D}" type="presParOf" srcId="{D302CA71-5C47-4AC2-B4BB-79C8D911999F}" destId="{DD8B876F-6A50-4854-A787-35466363A125}" srcOrd="0" destOrd="0" presId="urn:microsoft.com/office/officeart/2005/8/layout/hProcess4"/>
    <dgm:cxn modelId="{721CD3A0-ED52-48AA-A61D-DB2C75137E20}" type="presParOf" srcId="{D302CA71-5C47-4AC2-B4BB-79C8D911999F}" destId="{11DFEBAF-3CFE-4590-A81C-1D5B3D743E1D}" srcOrd="1" destOrd="0" presId="urn:microsoft.com/office/officeart/2005/8/layout/hProcess4"/>
    <dgm:cxn modelId="{5BA1BBDB-FB8C-44BD-AA1E-7DACBF0F6DE4}" type="presParOf" srcId="{D302CA71-5C47-4AC2-B4BB-79C8D911999F}" destId="{47618A12-C561-444E-A445-0809267952F4}" srcOrd="2" destOrd="0" presId="urn:microsoft.com/office/officeart/2005/8/layout/hProcess4"/>
    <dgm:cxn modelId="{1238E89F-13FB-49F8-AD4D-91B8E1B92ABF}" type="presParOf" srcId="{D302CA71-5C47-4AC2-B4BB-79C8D911999F}" destId="{59DC6CA3-6AE6-44D4-BF98-EECC01C09A5A}" srcOrd="3" destOrd="0" presId="urn:microsoft.com/office/officeart/2005/8/layout/hProcess4"/>
    <dgm:cxn modelId="{A97305B4-3042-4C5E-877F-2FB6C685B877}" type="presParOf" srcId="{D302CA71-5C47-4AC2-B4BB-79C8D911999F}" destId="{FFE221C2-3D10-4C46-A4B6-4BDADA1FDDB8}" srcOrd="4" destOrd="0" presId="urn:microsoft.com/office/officeart/2005/8/layout/hProcess4"/>
    <dgm:cxn modelId="{4A212212-2942-4B07-9BF0-22F50105A80D}" type="presParOf" srcId="{79CB8B1B-A165-4418-BEA3-4F82BEB1C31D}" destId="{E547A737-B88D-4E1E-B929-B75A60603A9E}" srcOrd="1" destOrd="0" presId="urn:microsoft.com/office/officeart/2005/8/layout/hProcess4"/>
    <dgm:cxn modelId="{CCEFE1EC-EAB4-4BC7-A422-88D96DFAA873}" type="presParOf" srcId="{79CB8B1B-A165-4418-BEA3-4F82BEB1C31D}" destId="{EBF30701-5D5C-4B06-980B-A54F9CED53B2}" srcOrd="2" destOrd="0" presId="urn:microsoft.com/office/officeart/2005/8/layout/hProcess4"/>
    <dgm:cxn modelId="{FA21C9AE-CD92-40C7-AE2F-2BCA264B581D}" type="presParOf" srcId="{EBF30701-5D5C-4B06-980B-A54F9CED53B2}" destId="{DA20A068-450C-4B61-AF5C-9E807C64326A}" srcOrd="0" destOrd="0" presId="urn:microsoft.com/office/officeart/2005/8/layout/hProcess4"/>
    <dgm:cxn modelId="{65546188-3B5D-4040-9BB7-6109436561D0}" type="presParOf" srcId="{EBF30701-5D5C-4B06-980B-A54F9CED53B2}" destId="{E710E0C2-09BE-4BE5-B9C1-D366B92AA55D}" srcOrd="1" destOrd="0" presId="urn:microsoft.com/office/officeart/2005/8/layout/hProcess4"/>
    <dgm:cxn modelId="{70280845-6E02-4327-8602-B479E0E769DC}" type="presParOf" srcId="{EBF30701-5D5C-4B06-980B-A54F9CED53B2}" destId="{AD245048-C175-4D5C-8E84-2B0D20DBA667}" srcOrd="2" destOrd="0" presId="urn:microsoft.com/office/officeart/2005/8/layout/hProcess4"/>
    <dgm:cxn modelId="{13B84C9E-BA2A-41C1-8738-805C6B915FCC}" type="presParOf" srcId="{EBF30701-5D5C-4B06-980B-A54F9CED53B2}" destId="{96B245A3-86C3-4A2A-ABE1-C310FDF7F77F}" srcOrd="3" destOrd="0" presId="urn:microsoft.com/office/officeart/2005/8/layout/hProcess4"/>
    <dgm:cxn modelId="{5A32C6C1-9EDB-4566-A00C-99358F1E2A5E}" type="presParOf" srcId="{EBF30701-5D5C-4B06-980B-A54F9CED53B2}" destId="{96AB21CB-67A8-4F4C-A417-10130EF0390A}" srcOrd="4" destOrd="0" presId="urn:microsoft.com/office/officeart/2005/8/layout/hProcess4"/>
    <dgm:cxn modelId="{7AC5ED7D-B87D-46A0-8FE3-8FEBC15D77F7}" type="presParOf" srcId="{79CB8B1B-A165-4418-BEA3-4F82BEB1C31D}" destId="{BA483C29-9324-42FB-9758-BA7DBBCF36FD}" srcOrd="3" destOrd="0" presId="urn:microsoft.com/office/officeart/2005/8/layout/hProcess4"/>
    <dgm:cxn modelId="{1E787624-2148-4B8A-9753-C92BFD2B78D6}" type="presParOf" srcId="{79CB8B1B-A165-4418-BEA3-4F82BEB1C31D}" destId="{9D14DAD0-2DC2-46B7-93FE-306DD7393648}" srcOrd="4" destOrd="0" presId="urn:microsoft.com/office/officeart/2005/8/layout/hProcess4"/>
    <dgm:cxn modelId="{0EFE2037-A148-4DFD-BC1B-1941A93B0346}" type="presParOf" srcId="{9D14DAD0-2DC2-46B7-93FE-306DD7393648}" destId="{55BAF262-ABDB-4750-A3B1-9E704014D74D}" srcOrd="0" destOrd="0" presId="urn:microsoft.com/office/officeart/2005/8/layout/hProcess4"/>
    <dgm:cxn modelId="{D6A68386-8E1A-49D4-9BE8-333920CADFD4}" type="presParOf" srcId="{9D14DAD0-2DC2-46B7-93FE-306DD7393648}" destId="{99F3AE9C-3A64-4C1C-B73D-E6B084B10BB9}" srcOrd="1" destOrd="0" presId="urn:microsoft.com/office/officeart/2005/8/layout/hProcess4"/>
    <dgm:cxn modelId="{04A73302-8FAB-4191-BAB5-7BC8B69AFE41}" type="presParOf" srcId="{9D14DAD0-2DC2-46B7-93FE-306DD7393648}" destId="{A3A9AAD1-E619-4EEA-866C-349EFDF21A24}" srcOrd="2" destOrd="0" presId="urn:microsoft.com/office/officeart/2005/8/layout/hProcess4"/>
    <dgm:cxn modelId="{4280CF40-5430-42FC-9FBA-E4A7E0D3DFA6}" type="presParOf" srcId="{9D14DAD0-2DC2-46B7-93FE-306DD7393648}" destId="{FA8F9534-B57F-499B-8B5A-A642C5CBA8D7}" srcOrd="3" destOrd="0" presId="urn:microsoft.com/office/officeart/2005/8/layout/hProcess4"/>
    <dgm:cxn modelId="{57EEFD90-77D3-4921-9DC7-C217F1E1092C}" type="presParOf" srcId="{9D14DAD0-2DC2-46B7-93FE-306DD7393648}" destId="{9C21F257-51E2-443D-BBAF-A9A202DA4B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0F502-88B5-4690-B161-DF0C980A19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0C3804-B16F-4081-9A1A-B2756E885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FE7CA4-2BF8-40A2-BF73-3D1C74869B79}" type="parTrans" cxnId="{53E86B5B-8228-4DF1-8728-B477E0B013D4}">
      <dgm:prSet/>
      <dgm:spPr/>
      <dgm:t>
        <a:bodyPr/>
        <a:lstStyle/>
        <a:p>
          <a:endParaRPr lang="ru-RU"/>
        </a:p>
      </dgm:t>
    </dgm:pt>
    <dgm:pt modelId="{E6B3232F-CA00-4432-A96A-D2CF7A8DA367}" type="sibTrans" cxnId="{53E86B5B-8228-4DF1-8728-B477E0B013D4}">
      <dgm:prSet/>
      <dgm:spPr/>
      <dgm:t>
        <a:bodyPr/>
        <a:lstStyle/>
        <a:p>
          <a:endParaRPr lang="ru-RU"/>
        </a:p>
      </dgm:t>
    </dgm:pt>
    <dgm:pt modelId="{D0FC82AE-5DD3-406D-9080-B7D1135B47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43081D-4670-4C66-8D27-5D4074411F2C}" type="parTrans" cxnId="{74117A91-1CEF-4E8C-89D1-C26EAEE8B21C}">
      <dgm:prSet/>
      <dgm:spPr/>
      <dgm:t>
        <a:bodyPr/>
        <a:lstStyle/>
        <a:p>
          <a:endParaRPr lang="ru-RU"/>
        </a:p>
      </dgm:t>
    </dgm:pt>
    <dgm:pt modelId="{5D9BBA2B-53B5-40E0-8708-324FD1316B54}" type="sibTrans" cxnId="{74117A91-1CEF-4E8C-89D1-C26EAEE8B21C}">
      <dgm:prSet/>
      <dgm:spPr/>
      <dgm:t>
        <a:bodyPr/>
        <a:lstStyle/>
        <a:p>
          <a:endParaRPr lang="ru-RU"/>
        </a:p>
      </dgm:t>
    </dgm:pt>
    <dgm:pt modelId="{8AB0A53A-A48C-4A12-BD07-90143C67A3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CDCF12A-E0F0-4356-BCD9-2265DEA4BE60}" type="parTrans" cxnId="{F0B0EA74-B51A-48EE-8215-BEFB1E4726C2}">
      <dgm:prSet/>
      <dgm:spPr/>
      <dgm:t>
        <a:bodyPr/>
        <a:lstStyle/>
        <a:p>
          <a:endParaRPr lang="ru-RU"/>
        </a:p>
      </dgm:t>
    </dgm:pt>
    <dgm:pt modelId="{003C3964-18A1-4C03-AEA5-A853282470B9}" type="sibTrans" cxnId="{F0B0EA74-B51A-48EE-8215-BEFB1E4726C2}">
      <dgm:prSet/>
      <dgm:spPr/>
      <dgm:t>
        <a:bodyPr/>
        <a:lstStyle/>
        <a:p>
          <a:endParaRPr lang="ru-RU"/>
        </a:p>
      </dgm:t>
    </dgm:pt>
    <dgm:pt modelId="{90A08AFB-A969-4E1F-93D6-8572CCEAC3D4}" type="pres">
      <dgm:prSet presAssocID="{2AE0F502-88B5-4690-B161-DF0C980A1950}" presName="Name0" presStyleCnt="0">
        <dgm:presLayoutVars>
          <dgm:dir/>
          <dgm:resizeHandles val="exact"/>
        </dgm:presLayoutVars>
      </dgm:prSet>
      <dgm:spPr/>
    </dgm:pt>
    <dgm:pt modelId="{AC37D547-A89A-4C0C-A66A-D5AC55CEE6FE}" type="pres">
      <dgm:prSet presAssocID="{5D0C3804-B16F-4081-9A1A-B2756E885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175E-DF10-4A16-8CD5-1EC1A6E4A274}" type="pres">
      <dgm:prSet presAssocID="{E6B3232F-CA00-4432-A96A-D2CF7A8DA3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635908-3D26-4991-ABFE-119E7A9A90C3}" type="pres">
      <dgm:prSet presAssocID="{E6B3232F-CA00-4432-A96A-D2CF7A8DA3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9A88F8A-3E8B-4FF1-8E7C-9655EC5FE3F9}" type="pres">
      <dgm:prSet presAssocID="{D0FC82AE-5DD3-406D-9080-B7D1135B4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E7DF-83DA-4035-AF12-7472E63EF3D7}" type="pres">
      <dgm:prSet presAssocID="{5D9BBA2B-53B5-40E0-8708-324FD1316B5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8BAEDF-C217-4049-BF3E-5721698F5772}" type="pres">
      <dgm:prSet presAssocID="{5D9BBA2B-53B5-40E0-8708-324FD1316B5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34CBF48-9D85-4E6E-A4CA-EFF5D8BBAF39}" type="pres">
      <dgm:prSet presAssocID="{8AB0A53A-A48C-4A12-BD07-90143C67A3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17A91-1CEF-4E8C-89D1-C26EAEE8B21C}" srcId="{2AE0F502-88B5-4690-B161-DF0C980A1950}" destId="{D0FC82AE-5DD3-406D-9080-B7D1135B47EA}" srcOrd="1" destOrd="0" parTransId="{8743081D-4670-4C66-8D27-5D4074411F2C}" sibTransId="{5D9BBA2B-53B5-40E0-8708-324FD1316B54}"/>
    <dgm:cxn modelId="{4E469D82-A793-4866-8A6B-53C5CE3B476E}" type="presOf" srcId="{5D9BBA2B-53B5-40E0-8708-324FD1316B54}" destId="{6B8BAEDF-C217-4049-BF3E-5721698F5772}" srcOrd="1" destOrd="0" presId="urn:microsoft.com/office/officeart/2005/8/layout/process1"/>
    <dgm:cxn modelId="{53E86B5B-8228-4DF1-8728-B477E0B013D4}" srcId="{2AE0F502-88B5-4690-B161-DF0C980A1950}" destId="{5D0C3804-B16F-4081-9A1A-B2756E885415}" srcOrd="0" destOrd="0" parTransId="{38FE7CA4-2BF8-40A2-BF73-3D1C74869B79}" sibTransId="{E6B3232F-CA00-4432-A96A-D2CF7A8DA367}"/>
    <dgm:cxn modelId="{164FE64E-63C5-48F5-84C5-51E572F1410D}" type="presOf" srcId="{E6B3232F-CA00-4432-A96A-D2CF7A8DA367}" destId="{A1635908-3D26-4991-ABFE-119E7A9A90C3}" srcOrd="1" destOrd="0" presId="urn:microsoft.com/office/officeart/2005/8/layout/process1"/>
    <dgm:cxn modelId="{F0B0EA74-B51A-48EE-8215-BEFB1E4726C2}" srcId="{2AE0F502-88B5-4690-B161-DF0C980A1950}" destId="{8AB0A53A-A48C-4A12-BD07-90143C67A342}" srcOrd="2" destOrd="0" parTransId="{FCDCF12A-E0F0-4356-BCD9-2265DEA4BE60}" sibTransId="{003C3964-18A1-4C03-AEA5-A853282470B9}"/>
    <dgm:cxn modelId="{B040F91D-0FF6-4BB2-9400-C48655ED1938}" type="presOf" srcId="{2AE0F502-88B5-4690-B161-DF0C980A1950}" destId="{90A08AFB-A969-4E1F-93D6-8572CCEAC3D4}" srcOrd="0" destOrd="0" presId="urn:microsoft.com/office/officeart/2005/8/layout/process1"/>
    <dgm:cxn modelId="{6787504B-7EF2-40CF-B8AC-8196F8467F17}" type="presOf" srcId="{D0FC82AE-5DD3-406D-9080-B7D1135B47EA}" destId="{09A88F8A-3E8B-4FF1-8E7C-9655EC5FE3F9}" srcOrd="0" destOrd="0" presId="urn:microsoft.com/office/officeart/2005/8/layout/process1"/>
    <dgm:cxn modelId="{CAF8EE6C-118D-462C-BFD3-2E867300F3FC}" type="presOf" srcId="{5D9BBA2B-53B5-40E0-8708-324FD1316B54}" destId="{93EEE7DF-83DA-4035-AF12-7472E63EF3D7}" srcOrd="0" destOrd="0" presId="urn:microsoft.com/office/officeart/2005/8/layout/process1"/>
    <dgm:cxn modelId="{2A91A36A-0D08-4FDB-82C1-2DA5D9861A7C}" type="presOf" srcId="{5D0C3804-B16F-4081-9A1A-B2756E885415}" destId="{AC37D547-A89A-4C0C-A66A-D5AC55CEE6FE}" srcOrd="0" destOrd="0" presId="urn:microsoft.com/office/officeart/2005/8/layout/process1"/>
    <dgm:cxn modelId="{84E2FD80-7177-451B-B3B3-54FC16C43651}" type="presOf" srcId="{E6B3232F-CA00-4432-A96A-D2CF7A8DA367}" destId="{2CAC175E-DF10-4A16-8CD5-1EC1A6E4A274}" srcOrd="0" destOrd="0" presId="urn:microsoft.com/office/officeart/2005/8/layout/process1"/>
    <dgm:cxn modelId="{4585BEA4-1D5D-4552-AA3A-9816ED7F7D1C}" type="presOf" srcId="{8AB0A53A-A48C-4A12-BD07-90143C67A342}" destId="{A34CBF48-9D85-4E6E-A4CA-EFF5D8BBAF39}" srcOrd="0" destOrd="0" presId="urn:microsoft.com/office/officeart/2005/8/layout/process1"/>
    <dgm:cxn modelId="{5ACDB1D1-A640-4A90-83BB-5384EEAA1D48}" type="presParOf" srcId="{90A08AFB-A969-4E1F-93D6-8572CCEAC3D4}" destId="{AC37D547-A89A-4C0C-A66A-D5AC55CEE6FE}" srcOrd="0" destOrd="0" presId="urn:microsoft.com/office/officeart/2005/8/layout/process1"/>
    <dgm:cxn modelId="{F62C0F72-C552-4979-86B6-1E8FA268E83E}" type="presParOf" srcId="{90A08AFB-A969-4E1F-93D6-8572CCEAC3D4}" destId="{2CAC175E-DF10-4A16-8CD5-1EC1A6E4A274}" srcOrd="1" destOrd="0" presId="urn:microsoft.com/office/officeart/2005/8/layout/process1"/>
    <dgm:cxn modelId="{0C084BA5-A8AF-48A6-9A50-5E528F176256}" type="presParOf" srcId="{2CAC175E-DF10-4A16-8CD5-1EC1A6E4A274}" destId="{A1635908-3D26-4991-ABFE-119E7A9A90C3}" srcOrd="0" destOrd="0" presId="urn:microsoft.com/office/officeart/2005/8/layout/process1"/>
    <dgm:cxn modelId="{780E999A-E2A4-4DD9-B90B-11DF89421295}" type="presParOf" srcId="{90A08AFB-A969-4E1F-93D6-8572CCEAC3D4}" destId="{09A88F8A-3E8B-4FF1-8E7C-9655EC5FE3F9}" srcOrd="2" destOrd="0" presId="urn:microsoft.com/office/officeart/2005/8/layout/process1"/>
    <dgm:cxn modelId="{E1ABDD1D-2DF7-426A-A029-B4461175A531}" type="presParOf" srcId="{90A08AFB-A969-4E1F-93D6-8572CCEAC3D4}" destId="{93EEE7DF-83DA-4035-AF12-7472E63EF3D7}" srcOrd="3" destOrd="0" presId="urn:microsoft.com/office/officeart/2005/8/layout/process1"/>
    <dgm:cxn modelId="{2E91D239-FC22-4852-B41D-9022F2F99622}" type="presParOf" srcId="{93EEE7DF-83DA-4035-AF12-7472E63EF3D7}" destId="{6B8BAEDF-C217-4049-BF3E-5721698F5772}" srcOrd="0" destOrd="0" presId="urn:microsoft.com/office/officeart/2005/8/layout/process1"/>
    <dgm:cxn modelId="{8570DC1F-6C40-4413-A14B-551068776269}" type="presParOf" srcId="{90A08AFB-A969-4E1F-93D6-8572CCEAC3D4}" destId="{A34CBF48-9D85-4E6E-A4CA-EFF5D8BBAF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A51C4-4D27-4723-ACED-A00E52C9683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1B420-88D2-4C56-9D35-34D596BE802B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DC521734-D84B-40EA-A93D-E3A14978DF38}" type="parTrans" cxnId="{2BBF142E-D862-4284-8792-CCFE56B97715}">
      <dgm:prSet/>
      <dgm:spPr/>
      <dgm:t>
        <a:bodyPr/>
        <a:lstStyle/>
        <a:p>
          <a:endParaRPr lang="ru-RU"/>
        </a:p>
      </dgm:t>
    </dgm:pt>
    <dgm:pt modelId="{D6C77A0D-6485-43C2-8E26-5A9ED415DAB1}" type="sibTrans" cxnId="{2BBF142E-D862-4284-8792-CCFE56B97715}">
      <dgm:prSet/>
      <dgm:spPr/>
      <dgm:t>
        <a:bodyPr/>
        <a:lstStyle/>
        <a:p>
          <a:endParaRPr lang="ru-RU"/>
        </a:p>
      </dgm:t>
    </dgm:pt>
    <dgm:pt modelId="{CACE4F69-E38A-45F1-810F-F361A49E39FD}">
      <dgm:prSet phldrT="[Текст]"/>
      <dgm:spPr/>
      <dgm:t>
        <a:bodyPr/>
        <a:lstStyle/>
        <a:p>
          <a:r>
            <a:rPr lang="ru-RU" dirty="0" smtClean="0"/>
            <a:t>1-1</a:t>
          </a:r>
          <a:endParaRPr lang="ru-RU" dirty="0"/>
        </a:p>
      </dgm:t>
    </dgm:pt>
    <dgm:pt modelId="{1D3DCEAB-B606-429B-8F31-4BB68A4F65A3}" type="parTrans" cxnId="{2FE21068-8B89-46C2-AAFD-642BC02013D9}">
      <dgm:prSet/>
      <dgm:spPr/>
      <dgm:t>
        <a:bodyPr/>
        <a:lstStyle/>
        <a:p>
          <a:endParaRPr lang="ru-RU"/>
        </a:p>
      </dgm:t>
    </dgm:pt>
    <dgm:pt modelId="{11FF2B24-C2C8-4775-8591-F58FD19DD7A1}" type="sibTrans" cxnId="{2FE21068-8B89-46C2-AAFD-642BC02013D9}">
      <dgm:prSet/>
      <dgm:spPr/>
      <dgm:t>
        <a:bodyPr/>
        <a:lstStyle/>
        <a:p>
          <a:endParaRPr lang="ru-RU"/>
        </a:p>
      </dgm:t>
    </dgm:pt>
    <dgm:pt modelId="{303F8186-4835-4EDC-AD57-044A0BB1D7CA}">
      <dgm:prSet phldrT="[Текст]"/>
      <dgm:spPr/>
      <dgm:t>
        <a:bodyPr/>
        <a:lstStyle/>
        <a:p>
          <a:r>
            <a:rPr lang="ru-RU" dirty="0" smtClean="0"/>
            <a:t>1-2</a:t>
          </a:r>
          <a:endParaRPr lang="ru-RU" dirty="0"/>
        </a:p>
      </dgm:t>
    </dgm:pt>
    <dgm:pt modelId="{EBAEBED4-19AF-4604-AB5D-6DEA9E6ED0AA}" type="parTrans" cxnId="{D4AA166F-4AE0-474D-94ED-AEAD23E421BD}">
      <dgm:prSet/>
      <dgm:spPr/>
      <dgm:t>
        <a:bodyPr/>
        <a:lstStyle/>
        <a:p>
          <a:endParaRPr lang="ru-RU"/>
        </a:p>
      </dgm:t>
    </dgm:pt>
    <dgm:pt modelId="{1FB05552-9242-4E00-8E19-DF628EC5F3DF}" type="sibTrans" cxnId="{D4AA166F-4AE0-474D-94ED-AEAD23E421BD}">
      <dgm:prSet/>
      <dgm:spPr/>
      <dgm:t>
        <a:bodyPr/>
        <a:lstStyle/>
        <a:p>
          <a:endParaRPr lang="ru-RU"/>
        </a:p>
      </dgm:t>
    </dgm:pt>
    <dgm:pt modelId="{CB50C0BB-486F-47DA-B3FD-DB07AFF670B5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44EEABD4-1979-4B99-9A08-317DD928DD34}" type="parTrans" cxnId="{2D57BCCF-3F10-42AE-B778-5ED1043EC60E}">
      <dgm:prSet/>
      <dgm:spPr/>
      <dgm:t>
        <a:bodyPr/>
        <a:lstStyle/>
        <a:p>
          <a:endParaRPr lang="ru-RU"/>
        </a:p>
      </dgm:t>
    </dgm:pt>
    <dgm:pt modelId="{851FFF37-256C-4607-807E-8769A8C11941}" type="sibTrans" cxnId="{2D57BCCF-3F10-42AE-B778-5ED1043EC60E}">
      <dgm:prSet/>
      <dgm:spPr/>
      <dgm:t>
        <a:bodyPr/>
        <a:lstStyle/>
        <a:p>
          <a:endParaRPr lang="ru-RU"/>
        </a:p>
      </dgm:t>
    </dgm:pt>
    <dgm:pt modelId="{16227EC3-6036-4945-822B-281CEADEAADA}">
      <dgm:prSet phldrT="[Текст]"/>
      <dgm:spPr/>
      <dgm:t>
        <a:bodyPr/>
        <a:lstStyle/>
        <a:p>
          <a:r>
            <a:rPr lang="ru-RU" dirty="0" smtClean="0"/>
            <a:t>2-1</a:t>
          </a:r>
          <a:endParaRPr lang="ru-RU" dirty="0"/>
        </a:p>
      </dgm:t>
    </dgm:pt>
    <dgm:pt modelId="{D70BD992-64BB-41FF-9887-544444EF3038}" type="parTrans" cxnId="{50BB6E0E-8EAD-4C80-92CA-ED9297D89CDD}">
      <dgm:prSet/>
      <dgm:spPr/>
      <dgm:t>
        <a:bodyPr/>
        <a:lstStyle/>
        <a:p>
          <a:endParaRPr lang="ru-RU"/>
        </a:p>
      </dgm:t>
    </dgm:pt>
    <dgm:pt modelId="{0B379B6E-20E3-4659-9CC9-C2DF9E543823}" type="sibTrans" cxnId="{50BB6E0E-8EAD-4C80-92CA-ED9297D89CDD}">
      <dgm:prSet/>
      <dgm:spPr/>
      <dgm:t>
        <a:bodyPr/>
        <a:lstStyle/>
        <a:p>
          <a:endParaRPr lang="ru-RU"/>
        </a:p>
      </dgm:t>
    </dgm:pt>
    <dgm:pt modelId="{BCE73ECA-61EA-43A4-A07D-6E56BB60F653}">
      <dgm:prSet phldrT="[Текст]"/>
      <dgm:spPr/>
      <dgm:t>
        <a:bodyPr/>
        <a:lstStyle/>
        <a:p>
          <a:r>
            <a:rPr lang="ru-RU" dirty="0" smtClean="0"/>
            <a:t>2-2</a:t>
          </a:r>
          <a:endParaRPr lang="ru-RU" dirty="0"/>
        </a:p>
      </dgm:t>
    </dgm:pt>
    <dgm:pt modelId="{15B85C02-2B0C-4F06-8B51-AE3CCBA96EA6}" type="parTrans" cxnId="{B400953A-6FB9-4ED7-B52E-79BBC070EDF1}">
      <dgm:prSet/>
      <dgm:spPr/>
      <dgm:t>
        <a:bodyPr/>
        <a:lstStyle/>
        <a:p>
          <a:endParaRPr lang="ru-RU"/>
        </a:p>
      </dgm:t>
    </dgm:pt>
    <dgm:pt modelId="{60E2BADD-5B70-40A0-9C16-7F66E3259F8F}" type="sibTrans" cxnId="{B400953A-6FB9-4ED7-B52E-79BBC070EDF1}">
      <dgm:prSet/>
      <dgm:spPr/>
      <dgm:t>
        <a:bodyPr/>
        <a:lstStyle/>
        <a:p>
          <a:endParaRPr lang="ru-RU"/>
        </a:p>
      </dgm:t>
    </dgm:pt>
    <dgm:pt modelId="{0BCCB368-E9D4-4C76-8C2C-62A4FBABBEA9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D80711D-2F0E-4CCC-ACD5-78629ED87DCA}" type="parTrans" cxnId="{80D1B588-DAD0-47F0-9228-1D53293FB184}">
      <dgm:prSet/>
      <dgm:spPr/>
      <dgm:t>
        <a:bodyPr/>
        <a:lstStyle/>
        <a:p>
          <a:endParaRPr lang="ru-RU"/>
        </a:p>
      </dgm:t>
    </dgm:pt>
    <dgm:pt modelId="{4309F51B-673A-4D79-8834-1A425A687862}" type="sibTrans" cxnId="{80D1B588-DAD0-47F0-9228-1D53293FB184}">
      <dgm:prSet/>
      <dgm:spPr/>
      <dgm:t>
        <a:bodyPr/>
        <a:lstStyle/>
        <a:p>
          <a:endParaRPr lang="ru-RU"/>
        </a:p>
      </dgm:t>
    </dgm:pt>
    <dgm:pt modelId="{976F92EB-83BF-4673-9BA9-35409D1A3959}">
      <dgm:prSet phldrT="[Текст]"/>
      <dgm:spPr/>
      <dgm:t>
        <a:bodyPr/>
        <a:lstStyle/>
        <a:p>
          <a:r>
            <a:rPr lang="ru-RU" dirty="0" smtClean="0"/>
            <a:t>3-1</a:t>
          </a:r>
          <a:endParaRPr lang="ru-RU" dirty="0"/>
        </a:p>
      </dgm:t>
    </dgm:pt>
    <dgm:pt modelId="{1F821AE0-5121-4E1A-BAD4-C2C622DCA002}" type="parTrans" cxnId="{C439427D-9917-4551-9FB0-39451DC9764A}">
      <dgm:prSet/>
      <dgm:spPr/>
      <dgm:t>
        <a:bodyPr/>
        <a:lstStyle/>
        <a:p>
          <a:endParaRPr lang="ru-RU"/>
        </a:p>
      </dgm:t>
    </dgm:pt>
    <dgm:pt modelId="{E3E00E03-32F4-4BC3-86E6-551160AFFD93}" type="sibTrans" cxnId="{C439427D-9917-4551-9FB0-39451DC9764A}">
      <dgm:prSet/>
      <dgm:spPr/>
      <dgm:t>
        <a:bodyPr/>
        <a:lstStyle/>
        <a:p>
          <a:endParaRPr lang="ru-RU"/>
        </a:p>
      </dgm:t>
    </dgm:pt>
    <dgm:pt modelId="{2C60CE1B-84C1-4E18-B924-0B9F01E6689B}">
      <dgm:prSet phldrT="[Текст]"/>
      <dgm:spPr/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099698D7-9DF0-48E8-8478-49723F059718}" type="parTrans" cxnId="{E62928A5-2338-446F-A426-C41D0B3C4EA4}">
      <dgm:prSet/>
      <dgm:spPr/>
      <dgm:t>
        <a:bodyPr/>
        <a:lstStyle/>
        <a:p>
          <a:endParaRPr lang="ru-RU"/>
        </a:p>
      </dgm:t>
    </dgm:pt>
    <dgm:pt modelId="{9374C4BA-F21E-4F14-A4C8-DE92C8885E29}" type="sibTrans" cxnId="{E62928A5-2338-446F-A426-C41D0B3C4EA4}">
      <dgm:prSet/>
      <dgm:spPr/>
      <dgm:t>
        <a:bodyPr/>
        <a:lstStyle/>
        <a:p>
          <a:endParaRPr lang="ru-RU"/>
        </a:p>
      </dgm:t>
    </dgm:pt>
    <dgm:pt modelId="{FC88387B-E8BA-4043-ADFB-D297509F9719}" type="pres">
      <dgm:prSet presAssocID="{67BA51C4-4D27-4723-ACED-A00E52C96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A8C02-C383-4AF2-AC0E-2BB846134534}" type="pres">
      <dgm:prSet presAssocID="{67BA51C4-4D27-4723-ACED-A00E52C9683A}" presName="tSp" presStyleCnt="0"/>
      <dgm:spPr/>
    </dgm:pt>
    <dgm:pt modelId="{C6982289-6772-4A03-A1F9-86B086DBB923}" type="pres">
      <dgm:prSet presAssocID="{67BA51C4-4D27-4723-ACED-A00E52C9683A}" presName="bSp" presStyleCnt="0"/>
      <dgm:spPr/>
    </dgm:pt>
    <dgm:pt modelId="{79CB8B1B-A165-4418-BEA3-4F82BEB1C31D}" type="pres">
      <dgm:prSet presAssocID="{67BA51C4-4D27-4723-ACED-A00E52C9683A}" presName="process" presStyleCnt="0"/>
      <dgm:spPr/>
    </dgm:pt>
    <dgm:pt modelId="{D302CA71-5C47-4AC2-B4BB-79C8D911999F}" type="pres">
      <dgm:prSet presAssocID="{0C01B420-88D2-4C56-9D35-34D596BE802B}" presName="composite1" presStyleCnt="0"/>
      <dgm:spPr/>
    </dgm:pt>
    <dgm:pt modelId="{DD8B876F-6A50-4854-A787-35466363A125}" type="pres">
      <dgm:prSet presAssocID="{0C01B420-88D2-4C56-9D35-34D596BE802B}" presName="dummyNode1" presStyleLbl="node1" presStyleIdx="0" presStyleCnt="3"/>
      <dgm:spPr/>
    </dgm:pt>
    <dgm:pt modelId="{11DFEBAF-3CFE-4590-A81C-1D5B3D743E1D}" type="pres">
      <dgm:prSet presAssocID="{0C01B420-88D2-4C56-9D35-34D596BE802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18A12-C561-444E-A445-0809267952F4}" type="pres">
      <dgm:prSet presAssocID="{0C01B420-88D2-4C56-9D35-34D596BE80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6CA3-6AE6-44D4-BF98-EECC01C09A5A}" type="pres">
      <dgm:prSet presAssocID="{0C01B420-88D2-4C56-9D35-34D596BE802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21C2-3D10-4C46-A4B6-4BDADA1FDDB8}" type="pres">
      <dgm:prSet presAssocID="{0C01B420-88D2-4C56-9D35-34D596BE802B}" presName="connSite1" presStyleCnt="0"/>
      <dgm:spPr/>
    </dgm:pt>
    <dgm:pt modelId="{E547A737-B88D-4E1E-B929-B75A60603A9E}" type="pres">
      <dgm:prSet presAssocID="{D6C77A0D-6485-43C2-8E26-5A9ED415DAB1}" presName="Name9" presStyleLbl="sibTrans2D1" presStyleIdx="0" presStyleCnt="2"/>
      <dgm:spPr/>
      <dgm:t>
        <a:bodyPr/>
        <a:lstStyle/>
        <a:p>
          <a:endParaRPr lang="ru-RU"/>
        </a:p>
      </dgm:t>
    </dgm:pt>
    <dgm:pt modelId="{EBF30701-5D5C-4B06-980B-A54F9CED53B2}" type="pres">
      <dgm:prSet presAssocID="{CB50C0BB-486F-47DA-B3FD-DB07AFF670B5}" presName="composite2" presStyleCnt="0"/>
      <dgm:spPr/>
    </dgm:pt>
    <dgm:pt modelId="{DA20A068-450C-4B61-AF5C-9E807C64326A}" type="pres">
      <dgm:prSet presAssocID="{CB50C0BB-486F-47DA-B3FD-DB07AFF670B5}" presName="dummyNode2" presStyleLbl="node1" presStyleIdx="0" presStyleCnt="3"/>
      <dgm:spPr/>
    </dgm:pt>
    <dgm:pt modelId="{E710E0C2-09BE-4BE5-B9C1-D366B92AA55D}" type="pres">
      <dgm:prSet presAssocID="{CB50C0BB-486F-47DA-B3FD-DB07AFF670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5048-C175-4D5C-8E84-2B0D20DBA667}" type="pres">
      <dgm:prSet presAssocID="{CB50C0BB-486F-47DA-B3FD-DB07AFF670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45A3-86C3-4A2A-ABE1-C310FDF7F77F}" type="pres">
      <dgm:prSet presAssocID="{CB50C0BB-486F-47DA-B3FD-DB07AFF670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B21CB-67A8-4F4C-A417-10130EF0390A}" type="pres">
      <dgm:prSet presAssocID="{CB50C0BB-486F-47DA-B3FD-DB07AFF670B5}" presName="connSite2" presStyleCnt="0"/>
      <dgm:spPr/>
    </dgm:pt>
    <dgm:pt modelId="{BA483C29-9324-42FB-9758-BA7DBBCF36FD}" type="pres">
      <dgm:prSet presAssocID="{851FFF37-256C-4607-807E-8769A8C11941}" presName="Name18" presStyleLbl="sibTrans2D1" presStyleIdx="1" presStyleCnt="2"/>
      <dgm:spPr/>
      <dgm:t>
        <a:bodyPr/>
        <a:lstStyle/>
        <a:p>
          <a:endParaRPr lang="ru-RU"/>
        </a:p>
      </dgm:t>
    </dgm:pt>
    <dgm:pt modelId="{9D14DAD0-2DC2-46B7-93FE-306DD7393648}" type="pres">
      <dgm:prSet presAssocID="{0BCCB368-E9D4-4C76-8C2C-62A4FBABBEA9}" presName="composite1" presStyleCnt="0"/>
      <dgm:spPr/>
    </dgm:pt>
    <dgm:pt modelId="{55BAF262-ABDB-4750-A3B1-9E704014D74D}" type="pres">
      <dgm:prSet presAssocID="{0BCCB368-E9D4-4C76-8C2C-62A4FBABBEA9}" presName="dummyNode1" presStyleLbl="node1" presStyleIdx="1" presStyleCnt="3"/>
      <dgm:spPr/>
    </dgm:pt>
    <dgm:pt modelId="{99F3AE9C-3A64-4C1C-B73D-E6B084B10BB9}" type="pres">
      <dgm:prSet presAssocID="{0BCCB368-E9D4-4C76-8C2C-62A4FBABBEA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AAD1-E619-4EEA-866C-349EFDF21A24}" type="pres">
      <dgm:prSet presAssocID="{0BCCB368-E9D4-4C76-8C2C-62A4FBABBE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9534-B57F-499B-8B5A-A642C5CBA8D7}" type="pres">
      <dgm:prSet presAssocID="{0BCCB368-E9D4-4C76-8C2C-62A4FBABBE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1F257-51E2-443D-BBAF-A9A202DA4B39}" type="pres">
      <dgm:prSet presAssocID="{0BCCB368-E9D4-4C76-8C2C-62A4FBABBEA9}" presName="connSite1" presStyleCnt="0"/>
      <dgm:spPr/>
    </dgm:pt>
  </dgm:ptLst>
  <dgm:cxnLst>
    <dgm:cxn modelId="{D1D524E2-BAA2-4BD7-B5B9-2ADDC4A74B38}" type="presOf" srcId="{851FFF37-256C-4607-807E-8769A8C11941}" destId="{BA483C29-9324-42FB-9758-BA7DBBCF36FD}" srcOrd="0" destOrd="0" presId="urn:microsoft.com/office/officeart/2005/8/layout/hProcess4"/>
    <dgm:cxn modelId="{A6E05B07-BF89-4139-BEA0-1442FC9DC159}" type="presOf" srcId="{BCE73ECA-61EA-43A4-A07D-6E56BB60F653}" destId="{E710E0C2-09BE-4BE5-B9C1-D366B92AA55D}" srcOrd="0" destOrd="1" presId="urn:microsoft.com/office/officeart/2005/8/layout/hProcess4"/>
    <dgm:cxn modelId="{7DB34D8B-8462-4BFB-BDE1-32C59B07BB95}" type="presOf" srcId="{2C60CE1B-84C1-4E18-B924-0B9F01E6689B}" destId="{99F3AE9C-3A64-4C1C-B73D-E6B084B10BB9}" srcOrd="0" destOrd="1" presId="urn:microsoft.com/office/officeart/2005/8/layout/hProcess4"/>
    <dgm:cxn modelId="{C439427D-9917-4551-9FB0-39451DC9764A}" srcId="{0BCCB368-E9D4-4C76-8C2C-62A4FBABBEA9}" destId="{976F92EB-83BF-4673-9BA9-35409D1A3959}" srcOrd="0" destOrd="0" parTransId="{1F821AE0-5121-4E1A-BAD4-C2C622DCA002}" sibTransId="{E3E00E03-32F4-4BC3-86E6-551160AFFD93}"/>
    <dgm:cxn modelId="{A1C71CF2-5A0A-4E8C-BD29-45784B74E31C}" type="presOf" srcId="{0C01B420-88D2-4C56-9D35-34D596BE802B}" destId="{59DC6CA3-6AE6-44D4-BF98-EECC01C09A5A}" srcOrd="0" destOrd="0" presId="urn:microsoft.com/office/officeart/2005/8/layout/hProcess4"/>
    <dgm:cxn modelId="{2FE21068-8B89-46C2-AAFD-642BC02013D9}" srcId="{0C01B420-88D2-4C56-9D35-34D596BE802B}" destId="{CACE4F69-E38A-45F1-810F-F361A49E39FD}" srcOrd="0" destOrd="0" parTransId="{1D3DCEAB-B606-429B-8F31-4BB68A4F65A3}" sibTransId="{11FF2B24-C2C8-4775-8591-F58FD19DD7A1}"/>
    <dgm:cxn modelId="{132C6D67-8C9F-4D8F-8C43-98362DFEDC2E}" type="presOf" srcId="{D6C77A0D-6485-43C2-8E26-5A9ED415DAB1}" destId="{E547A737-B88D-4E1E-B929-B75A60603A9E}" srcOrd="0" destOrd="0" presId="urn:microsoft.com/office/officeart/2005/8/layout/hProcess4"/>
    <dgm:cxn modelId="{B400953A-6FB9-4ED7-B52E-79BBC070EDF1}" srcId="{CB50C0BB-486F-47DA-B3FD-DB07AFF670B5}" destId="{BCE73ECA-61EA-43A4-A07D-6E56BB60F653}" srcOrd="1" destOrd="0" parTransId="{15B85C02-2B0C-4F06-8B51-AE3CCBA96EA6}" sibTransId="{60E2BADD-5B70-40A0-9C16-7F66E3259F8F}"/>
    <dgm:cxn modelId="{B69CFB29-5E31-4806-BF0C-822E8DE8C3AF}" type="presOf" srcId="{CB50C0BB-486F-47DA-B3FD-DB07AFF670B5}" destId="{96B245A3-86C3-4A2A-ABE1-C310FDF7F77F}" srcOrd="0" destOrd="0" presId="urn:microsoft.com/office/officeart/2005/8/layout/hProcess4"/>
    <dgm:cxn modelId="{A725385C-B4C2-4206-9FF8-ABD568DCA75B}" type="presOf" srcId="{BCE73ECA-61EA-43A4-A07D-6E56BB60F653}" destId="{AD245048-C175-4D5C-8E84-2B0D20DBA667}" srcOrd="1" destOrd="1" presId="urn:microsoft.com/office/officeart/2005/8/layout/hProcess4"/>
    <dgm:cxn modelId="{79902B32-2C1A-4C5C-8CE8-58190569B6AB}" type="presOf" srcId="{16227EC3-6036-4945-822B-281CEADEAADA}" destId="{E710E0C2-09BE-4BE5-B9C1-D366B92AA55D}" srcOrd="0" destOrd="0" presId="urn:microsoft.com/office/officeart/2005/8/layout/hProcess4"/>
    <dgm:cxn modelId="{5689535C-FE6B-4321-A9C1-B9F7059739DE}" type="presOf" srcId="{976F92EB-83BF-4673-9BA9-35409D1A3959}" destId="{A3A9AAD1-E619-4EEA-866C-349EFDF21A24}" srcOrd="1" destOrd="0" presId="urn:microsoft.com/office/officeart/2005/8/layout/hProcess4"/>
    <dgm:cxn modelId="{14B290B5-ED2C-420D-A88F-FA190706F2F4}" type="presOf" srcId="{0BCCB368-E9D4-4C76-8C2C-62A4FBABBEA9}" destId="{FA8F9534-B57F-499B-8B5A-A642C5CBA8D7}" srcOrd="0" destOrd="0" presId="urn:microsoft.com/office/officeart/2005/8/layout/hProcess4"/>
    <dgm:cxn modelId="{80D1B588-DAD0-47F0-9228-1D53293FB184}" srcId="{67BA51C4-4D27-4723-ACED-A00E52C9683A}" destId="{0BCCB368-E9D4-4C76-8C2C-62A4FBABBEA9}" srcOrd="2" destOrd="0" parTransId="{9D80711D-2F0E-4CCC-ACD5-78629ED87DCA}" sibTransId="{4309F51B-673A-4D79-8834-1A425A687862}"/>
    <dgm:cxn modelId="{CBE49CCE-A8A7-48FA-84C5-3056EDBC165D}" type="presOf" srcId="{976F92EB-83BF-4673-9BA9-35409D1A3959}" destId="{99F3AE9C-3A64-4C1C-B73D-E6B084B10BB9}" srcOrd="0" destOrd="0" presId="urn:microsoft.com/office/officeart/2005/8/layout/hProcess4"/>
    <dgm:cxn modelId="{106A0353-24FC-4663-8572-1E710C4C9437}" type="presOf" srcId="{CACE4F69-E38A-45F1-810F-F361A49E39FD}" destId="{11DFEBAF-3CFE-4590-A81C-1D5B3D743E1D}" srcOrd="0" destOrd="0" presId="urn:microsoft.com/office/officeart/2005/8/layout/hProcess4"/>
    <dgm:cxn modelId="{ABE291DF-AAEB-4601-8C88-2A34C967DDF1}" type="presOf" srcId="{2C60CE1B-84C1-4E18-B924-0B9F01E6689B}" destId="{A3A9AAD1-E619-4EEA-866C-349EFDF21A24}" srcOrd="1" destOrd="1" presId="urn:microsoft.com/office/officeart/2005/8/layout/hProcess4"/>
    <dgm:cxn modelId="{D4AA166F-4AE0-474D-94ED-AEAD23E421BD}" srcId="{0C01B420-88D2-4C56-9D35-34D596BE802B}" destId="{303F8186-4835-4EDC-AD57-044A0BB1D7CA}" srcOrd="1" destOrd="0" parTransId="{EBAEBED4-19AF-4604-AB5D-6DEA9E6ED0AA}" sibTransId="{1FB05552-9242-4E00-8E19-DF628EC5F3DF}"/>
    <dgm:cxn modelId="{F435F6FA-93F5-4698-BE5E-D768266998D7}" type="presOf" srcId="{16227EC3-6036-4945-822B-281CEADEAADA}" destId="{AD245048-C175-4D5C-8E84-2B0D20DBA667}" srcOrd="1" destOrd="0" presId="urn:microsoft.com/office/officeart/2005/8/layout/hProcess4"/>
    <dgm:cxn modelId="{E62928A5-2338-446F-A426-C41D0B3C4EA4}" srcId="{0BCCB368-E9D4-4C76-8C2C-62A4FBABBEA9}" destId="{2C60CE1B-84C1-4E18-B924-0B9F01E6689B}" srcOrd="1" destOrd="0" parTransId="{099698D7-9DF0-48E8-8478-49723F059718}" sibTransId="{9374C4BA-F21E-4F14-A4C8-DE92C8885E29}"/>
    <dgm:cxn modelId="{2D57BCCF-3F10-42AE-B778-5ED1043EC60E}" srcId="{67BA51C4-4D27-4723-ACED-A00E52C9683A}" destId="{CB50C0BB-486F-47DA-B3FD-DB07AFF670B5}" srcOrd="1" destOrd="0" parTransId="{44EEABD4-1979-4B99-9A08-317DD928DD34}" sibTransId="{851FFF37-256C-4607-807E-8769A8C11941}"/>
    <dgm:cxn modelId="{50BB6E0E-8EAD-4C80-92CA-ED9297D89CDD}" srcId="{CB50C0BB-486F-47DA-B3FD-DB07AFF670B5}" destId="{16227EC3-6036-4945-822B-281CEADEAADA}" srcOrd="0" destOrd="0" parTransId="{D70BD992-64BB-41FF-9887-544444EF3038}" sibTransId="{0B379B6E-20E3-4659-9CC9-C2DF9E543823}"/>
    <dgm:cxn modelId="{84178FF3-4F9D-4DE6-8D86-E1091ECF62E3}" type="presOf" srcId="{CACE4F69-E38A-45F1-810F-F361A49E39FD}" destId="{47618A12-C561-444E-A445-0809267952F4}" srcOrd="1" destOrd="0" presId="urn:microsoft.com/office/officeart/2005/8/layout/hProcess4"/>
    <dgm:cxn modelId="{6C9DE52C-E55A-4BA4-ABAE-32A6D7F90FB1}" type="presOf" srcId="{303F8186-4835-4EDC-AD57-044A0BB1D7CA}" destId="{47618A12-C561-444E-A445-0809267952F4}" srcOrd="1" destOrd="1" presId="urn:microsoft.com/office/officeart/2005/8/layout/hProcess4"/>
    <dgm:cxn modelId="{0F6F3FB5-A5DA-42F7-B70D-B35F8810943A}" type="presOf" srcId="{67BA51C4-4D27-4723-ACED-A00E52C9683A}" destId="{FC88387B-E8BA-4043-ADFB-D297509F9719}" srcOrd="0" destOrd="0" presId="urn:microsoft.com/office/officeart/2005/8/layout/hProcess4"/>
    <dgm:cxn modelId="{C54020C2-0CE9-4299-B755-DC9519788412}" type="presOf" srcId="{303F8186-4835-4EDC-AD57-044A0BB1D7CA}" destId="{11DFEBAF-3CFE-4590-A81C-1D5B3D743E1D}" srcOrd="0" destOrd="1" presId="urn:microsoft.com/office/officeart/2005/8/layout/hProcess4"/>
    <dgm:cxn modelId="{2BBF142E-D862-4284-8792-CCFE56B97715}" srcId="{67BA51C4-4D27-4723-ACED-A00E52C9683A}" destId="{0C01B420-88D2-4C56-9D35-34D596BE802B}" srcOrd="0" destOrd="0" parTransId="{DC521734-D84B-40EA-A93D-E3A14978DF38}" sibTransId="{D6C77A0D-6485-43C2-8E26-5A9ED415DAB1}"/>
    <dgm:cxn modelId="{CAFE173D-0DFD-4204-A2F3-FD1695239BB8}" type="presParOf" srcId="{FC88387B-E8BA-4043-ADFB-D297509F9719}" destId="{AC0A8C02-C383-4AF2-AC0E-2BB846134534}" srcOrd="0" destOrd="0" presId="urn:microsoft.com/office/officeart/2005/8/layout/hProcess4"/>
    <dgm:cxn modelId="{EF65FA42-F397-457D-AAFB-97457EBC8811}" type="presParOf" srcId="{FC88387B-E8BA-4043-ADFB-D297509F9719}" destId="{C6982289-6772-4A03-A1F9-86B086DBB923}" srcOrd="1" destOrd="0" presId="urn:microsoft.com/office/officeart/2005/8/layout/hProcess4"/>
    <dgm:cxn modelId="{A1AF113F-DBCF-425D-98BF-40C53CA8CE7A}" type="presParOf" srcId="{FC88387B-E8BA-4043-ADFB-D297509F9719}" destId="{79CB8B1B-A165-4418-BEA3-4F82BEB1C31D}" srcOrd="2" destOrd="0" presId="urn:microsoft.com/office/officeart/2005/8/layout/hProcess4"/>
    <dgm:cxn modelId="{847702C1-C39E-449C-8C9C-34C6E5A4AFDB}" type="presParOf" srcId="{79CB8B1B-A165-4418-BEA3-4F82BEB1C31D}" destId="{D302CA71-5C47-4AC2-B4BB-79C8D911999F}" srcOrd="0" destOrd="0" presId="urn:microsoft.com/office/officeart/2005/8/layout/hProcess4"/>
    <dgm:cxn modelId="{46955EAF-C9BB-4258-BCEE-F5A2D43BE879}" type="presParOf" srcId="{D302CA71-5C47-4AC2-B4BB-79C8D911999F}" destId="{DD8B876F-6A50-4854-A787-35466363A125}" srcOrd="0" destOrd="0" presId="urn:microsoft.com/office/officeart/2005/8/layout/hProcess4"/>
    <dgm:cxn modelId="{F73AAD86-4B5D-49DE-8453-9592D0BBB81B}" type="presParOf" srcId="{D302CA71-5C47-4AC2-B4BB-79C8D911999F}" destId="{11DFEBAF-3CFE-4590-A81C-1D5B3D743E1D}" srcOrd="1" destOrd="0" presId="urn:microsoft.com/office/officeart/2005/8/layout/hProcess4"/>
    <dgm:cxn modelId="{0C2B5741-0043-4D8C-9E67-ADC21F5CA25B}" type="presParOf" srcId="{D302CA71-5C47-4AC2-B4BB-79C8D911999F}" destId="{47618A12-C561-444E-A445-0809267952F4}" srcOrd="2" destOrd="0" presId="urn:microsoft.com/office/officeart/2005/8/layout/hProcess4"/>
    <dgm:cxn modelId="{180010B5-C5BD-4B3D-8922-A00BFA951B54}" type="presParOf" srcId="{D302CA71-5C47-4AC2-B4BB-79C8D911999F}" destId="{59DC6CA3-6AE6-44D4-BF98-EECC01C09A5A}" srcOrd="3" destOrd="0" presId="urn:microsoft.com/office/officeart/2005/8/layout/hProcess4"/>
    <dgm:cxn modelId="{75AF2D7D-EE99-47EC-9CDA-C69E84BF3D28}" type="presParOf" srcId="{D302CA71-5C47-4AC2-B4BB-79C8D911999F}" destId="{FFE221C2-3D10-4C46-A4B6-4BDADA1FDDB8}" srcOrd="4" destOrd="0" presId="urn:microsoft.com/office/officeart/2005/8/layout/hProcess4"/>
    <dgm:cxn modelId="{362E3405-03DA-457B-B7BE-1B7A5E124DD1}" type="presParOf" srcId="{79CB8B1B-A165-4418-BEA3-4F82BEB1C31D}" destId="{E547A737-B88D-4E1E-B929-B75A60603A9E}" srcOrd="1" destOrd="0" presId="urn:microsoft.com/office/officeart/2005/8/layout/hProcess4"/>
    <dgm:cxn modelId="{1ADC4877-F240-4B05-B2F2-C5D9605D7DEC}" type="presParOf" srcId="{79CB8B1B-A165-4418-BEA3-4F82BEB1C31D}" destId="{EBF30701-5D5C-4B06-980B-A54F9CED53B2}" srcOrd="2" destOrd="0" presId="urn:microsoft.com/office/officeart/2005/8/layout/hProcess4"/>
    <dgm:cxn modelId="{C2727483-A5FB-4594-A050-3655AFF617FC}" type="presParOf" srcId="{EBF30701-5D5C-4B06-980B-A54F9CED53B2}" destId="{DA20A068-450C-4B61-AF5C-9E807C64326A}" srcOrd="0" destOrd="0" presId="urn:microsoft.com/office/officeart/2005/8/layout/hProcess4"/>
    <dgm:cxn modelId="{792A25EB-1D50-442C-9C29-21D6E66855D0}" type="presParOf" srcId="{EBF30701-5D5C-4B06-980B-A54F9CED53B2}" destId="{E710E0C2-09BE-4BE5-B9C1-D366B92AA55D}" srcOrd="1" destOrd="0" presId="urn:microsoft.com/office/officeart/2005/8/layout/hProcess4"/>
    <dgm:cxn modelId="{D5D25C51-E7D5-44BB-8399-A46EFABE8ACE}" type="presParOf" srcId="{EBF30701-5D5C-4B06-980B-A54F9CED53B2}" destId="{AD245048-C175-4D5C-8E84-2B0D20DBA667}" srcOrd="2" destOrd="0" presId="urn:microsoft.com/office/officeart/2005/8/layout/hProcess4"/>
    <dgm:cxn modelId="{388FB128-65AA-4C77-9B56-C38A200744F8}" type="presParOf" srcId="{EBF30701-5D5C-4B06-980B-A54F9CED53B2}" destId="{96B245A3-86C3-4A2A-ABE1-C310FDF7F77F}" srcOrd="3" destOrd="0" presId="urn:microsoft.com/office/officeart/2005/8/layout/hProcess4"/>
    <dgm:cxn modelId="{94A36A65-926C-4EF7-B6C6-8907B6B4DEEF}" type="presParOf" srcId="{EBF30701-5D5C-4B06-980B-A54F9CED53B2}" destId="{96AB21CB-67A8-4F4C-A417-10130EF0390A}" srcOrd="4" destOrd="0" presId="urn:microsoft.com/office/officeart/2005/8/layout/hProcess4"/>
    <dgm:cxn modelId="{3560D9A3-DF00-4E95-A349-8C71FA4D8CA5}" type="presParOf" srcId="{79CB8B1B-A165-4418-BEA3-4F82BEB1C31D}" destId="{BA483C29-9324-42FB-9758-BA7DBBCF36FD}" srcOrd="3" destOrd="0" presId="urn:microsoft.com/office/officeart/2005/8/layout/hProcess4"/>
    <dgm:cxn modelId="{9568515A-9389-417C-8DEC-ECFF1E35C979}" type="presParOf" srcId="{79CB8B1B-A165-4418-BEA3-4F82BEB1C31D}" destId="{9D14DAD0-2DC2-46B7-93FE-306DD7393648}" srcOrd="4" destOrd="0" presId="urn:microsoft.com/office/officeart/2005/8/layout/hProcess4"/>
    <dgm:cxn modelId="{34AF0131-B197-46C2-BFE2-236D6E0368EB}" type="presParOf" srcId="{9D14DAD0-2DC2-46B7-93FE-306DD7393648}" destId="{55BAF262-ABDB-4750-A3B1-9E704014D74D}" srcOrd="0" destOrd="0" presId="urn:microsoft.com/office/officeart/2005/8/layout/hProcess4"/>
    <dgm:cxn modelId="{359BD08E-74FA-4B6F-B284-5EC9C1A9E055}" type="presParOf" srcId="{9D14DAD0-2DC2-46B7-93FE-306DD7393648}" destId="{99F3AE9C-3A64-4C1C-B73D-E6B084B10BB9}" srcOrd="1" destOrd="0" presId="urn:microsoft.com/office/officeart/2005/8/layout/hProcess4"/>
    <dgm:cxn modelId="{8B0D9B9D-D548-48C0-9034-4DBEA1BED5AE}" type="presParOf" srcId="{9D14DAD0-2DC2-46B7-93FE-306DD7393648}" destId="{A3A9AAD1-E619-4EEA-866C-349EFDF21A24}" srcOrd="2" destOrd="0" presId="urn:microsoft.com/office/officeart/2005/8/layout/hProcess4"/>
    <dgm:cxn modelId="{89D838A6-1BDF-49D5-884C-5686D3C4DF1C}" type="presParOf" srcId="{9D14DAD0-2DC2-46B7-93FE-306DD7393648}" destId="{FA8F9534-B57F-499B-8B5A-A642C5CBA8D7}" srcOrd="3" destOrd="0" presId="urn:microsoft.com/office/officeart/2005/8/layout/hProcess4"/>
    <dgm:cxn modelId="{93F7DFAF-2D77-42DA-B409-6518268C6942}" type="presParOf" srcId="{9D14DAD0-2DC2-46B7-93FE-306DD7393648}" destId="{9C21F257-51E2-443D-BBAF-A9A202DA4B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0F502-88B5-4690-B161-DF0C980A19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0C3804-B16F-4081-9A1A-B2756E885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FE7CA4-2BF8-40A2-BF73-3D1C74869B79}" type="parTrans" cxnId="{53E86B5B-8228-4DF1-8728-B477E0B013D4}">
      <dgm:prSet/>
      <dgm:spPr/>
      <dgm:t>
        <a:bodyPr/>
        <a:lstStyle/>
        <a:p>
          <a:endParaRPr lang="ru-RU"/>
        </a:p>
      </dgm:t>
    </dgm:pt>
    <dgm:pt modelId="{E6B3232F-CA00-4432-A96A-D2CF7A8DA367}" type="sibTrans" cxnId="{53E86B5B-8228-4DF1-8728-B477E0B013D4}">
      <dgm:prSet/>
      <dgm:spPr/>
      <dgm:t>
        <a:bodyPr/>
        <a:lstStyle/>
        <a:p>
          <a:endParaRPr lang="ru-RU"/>
        </a:p>
      </dgm:t>
    </dgm:pt>
    <dgm:pt modelId="{D0FC82AE-5DD3-406D-9080-B7D1135B47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43081D-4670-4C66-8D27-5D4074411F2C}" type="parTrans" cxnId="{74117A91-1CEF-4E8C-89D1-C26EAEE8B21C}">
      <dgm:prSet/>
      <dgm:spPr/>
      <dgm:t>
        <a:bodyPr/>
        <a:lstStyle/>
        <a:p>
          <a:endParaRPr lang="ru-RU"/>
        </a:p>
      </dgm:t>
    </dgm:pt>
    <dgm:pt modelId="{5D9BBA2B-53B5-40E0-8708-324FD1316B54}" type="sibTrans" cxnId="{74117A91-1CEF-4E8C-89D1-C26EAEE8B21C}">
      <dgm:prSet/>
      <dgm:spPr/>
      <dgm:t>
        <a:bodyPr/>
        <a:lstStyle/>
        <a:p>
          <a:endParaRPr lang="ru-RU"/>
        </a:p>
      </dgm:t>
    </dgm:pt>
    <dgm:pt modelId="{8AB0A53A-A48C-4A12-BD07-90143C67A3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CDCF12A-E0F0-4356-BCD9-2265DEA4BE60}" type="parTrans" cxnId="{F0B0EA74-B51A-48EE-8215-BEFB1E4726C2}">
      <dgm:prSet/>
      <dgm:spPr/>
      <dgm:t>
        <a:bodyPr/>
        <a:lstStyle/>
        <a:p>
          <a:endParaRPr lang="ru-RU"/>
        </a:p>
      </dgm:t>
    </dgm:pt>
    <dgm:pt modelId="{003C3964-18A1-4C03-AEA5-A853282470B9}" type="sibTrans" cxnId="{F0B0EA74-B51A-48EE-8215-BEFB1E4726C2}">
      <dgm:prSet/>
      <dgm:spPr/>
      <dgm:t>
        <a:bodyPr/>
        <a:lstStyle/>
        <a:p>
          <a:endParaRPr lang="ru-RU"/>
        </a:p>
      </dgm:t>
    </dgm:pt>
    <dgm:pt modelId="{90A08AFB-A969-4E1F-93D6-8572CCEAC3D4}" type="pres">
      <dgm:prSet presAssocID="{2AE0F502-88B5-4690-B161-DF0C980A1950}" presName="Name0" presStyleCnt="0">
        <dgm:presLayoutVars>
          <dgm:dir/>
          <dgm:resizeHandles val="exact"/>
        </dgm:presLayoutVars>
      </dgm:prSet>
      <dgm:spPr/>
    </dgm:pt>
    <dgm:pt modelId="{AC37D547-A89A-4C0C-A66A-D5AC55CEE6FE}" type="pres">
      <dgm:prSet presAssocID="{5D0C3804-B16F-4081-9A1A-B2756E885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175E-DF10-4A16-8CD5-1EC1A6E4A274}" type="pres">
      <dgm:prSet presAssocID="{E6B3232F-CA00-4432-A96A-D2CF7A8DA3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635908-3D26-4991-ABFE-119E7A9A90C3}" type="pres">
      <dgm:prSet presAssocID="{E6B3232F-CA00-4432-A96A-D2CF7A8DA3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9A88F8A-3E8B-4FF1-8E7C-9655EC5FE3F9}" type="pres">
      <dgm:prSet presAssocID="{D0FC82AE-5DD3-406D-9080-B7D1135B4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E7DF-83DA-4035-AF12-7472E63EF3D7}" type="pres">
      <dgm:prSet presAssocID="{5D9BBA2B-53B5-40E0-8708-324FD1316B5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8BAEDF-C217-4049-BF3E-5721698F5772}" type="pres">
      <dgm:prSet presAssocID="{5D9BBA2B-53B5-40E0-8708-324FD1316B5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34CBF48-9D85-4E6E-A4CA-EFF5D8BBAF39}" type="pres">
      <dgm:prSet presAssocID="{8AB0A53A-A48C-4A12-BD07-90143C67A3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17A91-1CEF-4E8C-89D1-C26EAEE8B21C}" srcId="{2AE0F502-88B5-4690-B161-DF0C980A1950}" destId="{D0FC82AE-5DD3-406D-9080-B7D1135B47EA}" srcOrd="1" destOrd="0" parTransId="{8743081D-4670-4C66-8D27-5D4074411F2C}" sibTransId="{5D9BBA2B-53B5-40E0-8708-324FD1316B54}"/>
    <dgm:cxn modelId="{B93E78B7-155E-4BFB-87A1-B2551D5D9386}" type="presOf" srcId="{2AE0F502-88B5-4690-B161-DF0C980A1950}" destId="{90A08AFB-A969-4E1F-93D6-8572CCEAC3D4}" srcOrd="0" destOrd="0" presId="urn:microsoft.com/office/officeart/2005/8/layout/process1"/>
    <dgm:cxn modelId="{53E86B5B-8228-4DF1-8728-B477E0B013D4}" srcId="{2AE0F502-88B5-4690-B161-DF0C980A1950}" destId="{5D0C3804-B16F-4081-9A1A-B2756E885415}" srcOrd="0" destOrd="0" parTransId="{38FE7CA4-2BF8-40A2-BF73-3D1C74869B79}" sibTransId="{E6B3232F-CA00-4432-A96A-D2CF7A8DA367}"/>
    <dgm:cxn modelId="{F0B0EA74-B51A-48EE-8215-BEFB1E4726C2}" srcId="{2AE0F502-88B5-4690-B161-DF0C980A1950}" destId="{8AB0A53A-A48C-4A12-BD07-90143C67A342}" srcOrd="2" destOrd="0" parTransId="{FCDCF12A-E0F0-4356-BCD9-2265DEA4BE60}" sibTransId="{003C3964-18A1-4C03-AEA5-A853282470B9}"/>
    <dgm:cxn modelId="{18CC74A7-38F0-4719-9547-C43260BA919B}" type="presOf" srcId="{E6B3232F-CA00-4432-A96A-D2CF7A8DA367}" destId="{A1635908-3D26-4991-ABFE-119E7A9A90C3}" srcOrd="1" destOrd="0" presId="urn:microsoft.com/office/officeart/2005/8/layout/process1"/>
    <dgm:cxn modelId="{906B26AE-233D-4062-8B52-E22191F44686}" type="presOf" srcId="{5D0C3804-B16F-4081-9A1A-B2756E885415}" destId="{AC37D547-A89A-4C0C-A66A-D5AC55CEE6FE}" srcOrd="0" destOrd="0" presId="urn:microsoft.com/office/officeart/2005/8/layout/process1"/>
    <dgm:cxn modelId="{FE422A5D-85F5-4E04-9DDB-019080872AC1}" type="presOf" srcId="{D0FC82AE-5DD3-406D-9080-B7D1135B47EA}" destId="{09A88F8A-3E8B-4FF1-8E7C-9655EC5FE3F9}" srcOrd="0" destOrd="0" presId="urn:microsoft.com/office/officeart/2005/8/layout/process1"/>
    <dgm:cxn modelId="{953D4FF2-DD1A-4E47-9B92-5A67E1399BFD}" type="presOf" srcId="{5D9BBA2B-53B5-40E0-8708-324FD1316B54}" destId="{93EEE7DF-83DA-4035-AF12-7472E63EF3D7}" srcOrd="0" destOrd="0" presId="urn:microsoft.com/office/officeart/2005/8/layout/process1"/>
    <dgm:cxn modelId="{760E3F84-AB7B-4DA3-A510-1CE2504D5E2F}" type="presOf" srcId="{E6B3232F-CA00-4432-A96A-D2CF7A8DA367}" destId="{2CAC175E-DF10-4A16-8CD5-1EC1A6E4A274}" srcOrd="0" destOrd="0" presId="urn:microsoft.com/office/officeart/2005/8/layout/process1"/>
    <dgm:cxn modelId="{949A37F8-9C82-4D46-9149-D85BB77FA60E}" type="presOf" srcId="{8AB0A53A-A48C-4A12-BD07-90143C67A342}" destId="{A34CBF48-9D85-4E6E-A4CA-EFF5D8BBAF39}" srcOrd="0" destOrd="0" presId="urn:microsoft.com/office/officeart/2005/8/layout/process1"/>
    <dgm:cxn modelId="{9EA8A156-1F98-4B8E-85CB-E8DE4F48F8DA}" type="presOf" srcId="{5D9BBA2B-53B5-40E0-8708-324FD1316B54}" destId="{6B8BAEDF-C217-4049-BF3E-5721698F5772}" srcOrd="1" destOrd="0" presId="urn:microsoft.com/office/officeart/2005/8/layout/process1"/>
    <dgm:cxn modelId="{0498D77D-6D68-47F6-B1AD-C7C8DA5B6090}" type="presParOf" srcId="{90A08AFB-A969-4E1F-93D6-8572CCEAC3D4}" destId="{AC37D547-A89A-4C0C-A66A-D5AC55CEE6FE}" srcOrd="0" destOrd="0" presId="urn:microsoft.com/office/officeart/2005/8/layout/process1"/>
    <dgm:cxn modelId="{FA759139-0DBE-47F3-90BE-3DA573B62C75}" type="presParOf" srcId="{90A08AFB-A969-4E1F-93D6-8572CCEAC3D4}" destId="{2CAC175E-DF10-4A16-8CD5-1EC1A6E4A274}" srcOrd="1" destOrd="0" presId="urn:microsoft.com/office/officeart/2005/8/layout/process1"/>
    <dgm:cxn modelId="{1D48AF92-0B55-4809-B00A-988B38F732A3}" type="presParOf" srcId="{2CAC175E-DF10-4A16-8CD5-1EC1A6E4A274}" destId="{A1635908-3D26-4991-ABFE-119E7A9A90C3}" srcOrd="0" destOrd="0" presId="urn:microsoft.com/office/officeart/2005/8/layout/process1"/>
    <dgm:cxn modelId="{0E539BD5-C011-4AA5-A690-FBAA33772ED9}" type="presParOf" srcId="{90A08AFB-A969-4E1F-93D6-8572CCEAC3D4}" destId="{09A88F8A-3E8B-4FF1-8E7C-9655EC5FE3F9}" srcOrd="2" destOrd="0" presId="urn:microsoft.com/office/officeart/2005/8/layout/process1"/>
    <dgm:cxn modelId="{AE0DE03B-1CA4-463A-B8FE-B0A0149B4FE7}" type="presParOf" srcId="{90A08AFB-A969-4E1F-93D6-8572CCEAC3D4}" destId="{93EEE7DF-83DA-4035-AF12-7472E63EF3D7}" srcOrd="3" destOrd="0" presId="urn:microsoft.com/office/officeart/2005/8/layout/process1"/>
    <dgm:cxn modelId="{93446892-6F8C-4DD8-BDA4-5E1F8D7F0C88}" type="presParOf" srcId="{93EEE7DF-83DA-4035-AF12-7472E63EF3D7}" destId="{6B8BAEDF-C217-4049-BF3E-5721698F5772}" srcOrd="0" destOrd="0" presId="urn:microsoft.com/office/officeart/2005/8/layout/process1"/>
    <dgm:cxn modelId="{6ADBAA95-D6FE-4B6D-9F85-C6C0BE4C1A2F}" type="presParOf" srcId="{90A08AFB-A969-4E1F-93D6-8572CCEAC3D4}" destId="{A34CBF48-9D85-4E6E-A4CA-EFF5D8BBAF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BA51C4-4D27-4723-ACED-A00E52C9683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1B420-88D2-4C56-9D35-34D596BE802B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DC521734-D84B-40EA-A93D-E3A14978DF38}" type="parTrans" cxnId="{2BBF142E-D862-4284-8792-CCFE56B97715}">
      <dgm:prSet/>
      <dgm:spPr/>
      <dgm:t>
        <a:bodyPr/>
        <a:lstStyle/>
        <a:p>
          <a:endParaRPr lang="ru-RU"/>
        </a:p>
      </dgm:t>
    </dgm:pt>
    <dgm:pt modelId="{D6C77A0D-6485-43C2-8E26-5A9ED415DAB1}" type="sibTrans" cxnId="{2BBF142E-D862-4284-8792-CCFE56B97715}">
      <dgm:prSet/>
      <dgm:spPr/>
      <dgm:t>
        <a:bodyPr/>
        <a:lstStyle/>
        <a:p>
          <a:endParaRPr lang="ru-RU"/>
        </a:p>
      </dgm:t>
    </dgm:pt>
    <dgm:pt modelId="{CACE4F69-E38A-45F1-810F-F361A49E39FD}">
      <dgm:prSet phldrT="[Текст]"/>
      <dgm:spPr/>
      <dgm:t>
        <a:bodyPr/>
        <a:lstStyle/>
        <a:p>
          <a:r>
            <a:rPr lang="ru-RU" dirty="0" smtClean="0"/>
            <a:t>1-1</a:t>
          </a:r>
          <a:endParaRPr lang="ru-RU" dirty="0"/>
        </a:p>
      </dgm:t>
    </dgm:pt>
    <dgm:pt modelId="{1D3DCEAB-B606-429B-8F31-4BB68A4F65A3}" type="parTrans" cxnId="{2FE21068-8B89-46C2-AAFD-642BC02013D9}">
      <dgm:prSet/>
      <dgm:spPr/>
      <dgm:t>
        <a:bodyPr/>
        <a:lstStyle/>
        <a:p>
          <a:endParaRPr lang="ru-RU"/>
        </a:p>
      </dgm:t>
    </dgm:pt>
    <dgm:pt modelId="{11FF2B24-C2C8-4775-8591-F58FD19DD7A1}" type="sibTrans" cxnId="{2FE21068-8B89-46C2-AAFD-642BC02013D9}">
      <dgm:prSet/>
      <dgm:spPr/>
      <dgm:t>
        <a:bodyPr/>
        <a:lstStyle/>
        <a:p>
          <a:endParaRPr lang="ru-RU"/>
        </a:p>
      </dgm:t>
    </dgm:pt>
    <dgm:pt modelId="{303F8186-4835-4EDC-AD57-044A0BB1D7CA}">
      <dgm:prSet phldrT="[Текст]"/>
      <dgm:spPr/>
      <dgm:t>
        <a:bodyPr/>
        <a:lstStyle/>
        <a:p>
          <a:r>
            <a:rPr lang="ru-RU" dirty="0" smtClean="0"/>
            <a:t>1-2</a:t>
          </a:r>
          <a:endParaRPr lang="ru-RU" dirty="0"/>
        </a:p>
      </dgm:t>
    </dgm:pt>
    <dgm:pt modelId="{EBAEBED4-19AF-4604-AB5D-6DEA9E6ED0AA}" type="parTrans" cxnId="{D4AA166F-4AE0-474D-94ED-AEAD23E421BD}">
      <dgm:prSet/>
      <dgm:spPr/>
      <dgm:t>
        <a:bodyPr/>
        <a:lstStyle/>
        <a:p>
          <a:endParaRPr lang="ru-RU"/>
        </a:p>
      </dgm:t>
    </dgm:pt>
    <dgm:pt modelId="{1FB05552-9242-4E00-8E19-DF628EC5F3DF}" type="sibTrans" cxnId="{D4AA166F-4AE0-474D-94ED-AEAD23E421BD}">
      <dgm:prSet/>
      <dgm:spPr/>
      <dgm:t>
        <a:bodyPr/>
        <a:lstStyle/>
        <a:p>
          <a:endParaRPr lang="ru-RU"/>
        </a:p>
      </dgm:t>
    </dgm:pt>
    <dgm:pt modelId="{CB50C0BB-486F-47DA-B3FD-DB07AFF670B5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44EEABD4-1979-4B99-9A08-317DD928DD34}" type="parTrans" cxnId="{2D57BCCF-3F10-42AE-B778-5ED1043EC60E}">
      <dgm:prSet/>
      <dgm:spPr/>
      <dgm:t>
        <a:bodyPr/>
        <a:lstStyle/>
        <a:p>
          <a:endParaRPr lang="ru-RU"/>
        </a:p>
      </dgm:t>
    </dgm:pt>
    <dgm:pt modelId="{851FFF37-256C-4607-807E-8769A8C11941}" type="sibTrans" cxnId="{2D57BCCF-3F10-42AE-B778-5ED1043EC60E}">
      <dgm:prSet/>
      <dgm:spPr/>
      <dgm:t>
        <a:bodyPr/>
        <a:lstStyle/>
        <a:p>
          <a:endParaRPr lang="ru-RU"/>
        </a:p>
      </dgm:t>
    </dgm:pt>
    <dgm:pt modelId="{16227EC3-6036-4945-822B-281CEADEAADA}">
      <dgm:prSet phldrT="[Текст]"/>
      <dgm:spPr/>
      <dgm:t>
        <a:bodyPr/>
        <a:lstStyle/>
        <a:p>
          <a:r>
            <a:rPr lang="ru-RU" dirty="0" smtClean="0"/>
            <a:t>2-1</a:t>
          </a:r>
          <a:endParaRPr lang="ru-RU" dirty="0"/>
        </a:p>
      </dgm:t>
    </dgm:pt>
    <dgm:pt modelId="{D70BD992-64BB-41FF-9887-544444EF3038}" type="parTrans" cxnId="{50BB6E0E-8EAD-4C80-92CA-ED9297D89CDD}">
      <dgm:prSet/>
      <dgm:spPr/>
      <dgm:t>
        <a:bodyPr/>
        <a:lstStyle/>
        <a:p>
          <a:endParaRPr lang="ru-RU"/>
        </a:p>
      </dgm:t>
    </dgm:pt>
    <dgm:pt modelId="{0B379B6E-20E3-4659-9CC9-C2DF9E543823}" type="sibTrans" cxnId="{50BB6E0E-8EAD-4C80-92CA-ED9297D89CDD}">
      <dgm:prSet/>
      <dgm:spPr/>
      <dgm:t>
        <a:bodyPr/>
        <a:lstStyle/>
        <a:p>
          <a:endParaRPr lang="ru-RU"/>
        </a:p>
      </dgm:t>
    </dgm:pt>
    <dgm:pt modelId="{BCE73ECA-61EA-43A4-A07D-6E56BB60F653}">
      <dgm:prSet phldrT="[Текст]"/>
      <dgm:spPr/>
      <dgm:t>
        <a:bodyPr/>
        <a:lstStyle/>
        <a:p>
          <a:r>
            <a:rPr lang="ru-RU" dirty="0" smtClean="0"/>
            <a:t>2-2</a:t>
          </a:r>
          <a:endParaRPr lang="ru-RU" dirty="0"/>
        </a:p>
      </dgm:t>
    </dgm:pt>
    <dgm:pt modelId="{15B85C02-2B0C-4F06-8B51-AE3CCBA96EA6}" type="parTrans" cxnId="{B400953A-6FB9-4ED7-B52E-79BBC070EDF1}">
      <dgm:prSet/>
      <dgm:spPr/>
      <dgm:t>
        <a:bodyPr/>
        <a:lstStyle/>
        <a:p>
          <a:endParaRPr lang="ru-RU"/>
        </a:p>
      </dgm:t>
    </dgm:pt>
    <dgm:pt modelId="{60E2BADD-5B70-40A0-9C16-7F66E3259F8F}" type="sibTrans" cxnId="{B400953A-6FB9-4ED7-B52E-79BBC070EDF1}">
      <dgm:prSet/>
      <dgm:spPr/>
      <dgm:t>
        <a:bodyPr/>
        <a:lstStyle/>
        <a:p>
          <a:endParaRPr lang="ru-RU"/>
        </a:p>
      </dgm:t>
    </dgm:pt>
    <dgm:pt modelId="{0BCCB368-E9D4-4C76-8C2C-62A4FBABBEA9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D80711D-2F0E-4CCC-ACD5-78629ED87DCA}" type="parTrans" cxnId="{80D1B588-DAD0-47F0-9228-1D53293FB184}">
      <dgm:prSet/>
      <dgm:spPr/>
      <dgm:t>
        <a:bodyPr/>
        <a:lstStyle/>
        <a:p>
          <a:endParaRPr lang="ru-RU"/>
        </a:p>
      </dgm:t>
    </dgm:pt>
    <dgm:pt modelId="{4309F51B-673A-4D79-8834-1A425A687862}" type="sibTrans" cxnId="{80D1B588-DAD0-47F0-9228-1D53293FB184}">
      <dgm:prSet/>
      <dgm:spPr/>
      <dgm:t>
        <a:bodyPr/>
        <a:lstStyle/>
        <a:p>
          <a:endParaRPr lang="ru-RU"/>
        </a:p>
      </dgm:t>
    </dgm:pt>
    <dgm:pt modelId="{976F92EB-83BF-4673-9BA9-35409D1A3959}">
      <dgm:prSet phldrT="[Текст]"/>
      <dgm:spPr/>
      <dgm:t>
        <a:bodyPr/>
        <a:lstStyle/>
        <a:p>
          <a:r>
            <a:rPr lang="ru-RU" dirty="0" smtClean="0"/>
            <a:t>3-1</a:t>
          </a:r>
          <a:endParaRPr lang="ru-RU" dirty="0"/>
        </a:p>
      </dgm:t>
    </dgm:pt>
    <dgm:pt modelId="{1F821AE0-5121-4E1A-BAD4-C2C622DCA002}" type="parTrans" cxnId="{C439427D-9917-4551-9FB0-39451DC9764A}">
      <dgm:prSet/>
      <dgm:spPr/>
      <dgm:t>
        <a:bodyPr/>
        <a:lstStyle/>
        <a:p>
          <a:endParaRPr lang="ru-RU"/>
        </a:p>
      </dgm:t>
    </dgm:pt>
    <dgm:pt modelId="{E3E00E03-32F4-4BC3-86E6-551160AFFD93}" type="sibTrans" cxnId="{C439427D-9917-4551-9FB0-39451DC9764A}">
      <dgm:prSet/>
      <dgm:spPr/>
      <dgm:t>
        <a:bodyPr/>
        <a:lstStyle/>
        <a:p>
          <a:endParaRPr lang="ru-RU"/>
        </a:p>
      </dgm:t>
    </dgm:pt>
    <dgm:pt modelId="{2C60CE1B-84C1-4E18-B924-0B9F01E6689B}">
      <dgm:prSet phldrT="[Текст]"/>
      <dgm:spPr/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099698D7-9DF0-48E8-8478-49723F059718}" type="parTrans" cxnId="{E62928A5-2338-446F-A426-C41D0B3C4EA4}">
      <dgm:prSet/>
      <dgm:spPr/>
      <dgm:t>
        <a:bodyPr/>
        <a:lstStyle/>
        <a:p>
          <a:endParaRPr lang="ru-RU"/>
        </a:p>
      </dgm:t>
    </dgm:pt>
    <dgm:pt modelId="{9374C4BA-F21E-4F14-A4C8-DE92C8885E29}" type="sibTrans" cxnId="{E62928A5-2338-446F-A426-C41D0B3C4EA4}">
      <dgm:prSet/>
      <dgm:spPr/>
      <dgm:t>
        <a:bodyPr/>
        <a:lstStyle/>
        <a:p>
          <a:endParaRPr lang="ru-RU"/>
        </a:p>
      </dgm:t>
    </dgm:pt>
    <dgm:pt modelId="{FC88387B-E8BA-4043-ADFB-D297509F9719}" type="pres">
      <dgm:prSet presAssocID="{67BA51C4-4D27-4723-ACED-A00E52C96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A8C02-C383-4AF2-AC0E-2BB846134534}" type="pres">
      <dgm:prSet presAssocID="{67BA51C4-4D27-4723-ACED-A00E52C9683A}" presName="tSp" presStyleCnt="0"/>
      <dgm:spPr/>
    </dgm:pt>
    <dgm:pt modelId="{C6982289-6772-4A03-A1F9-86B086DBB923}" type="pres">
      <dgm:prSet presAssocID="{67BA51C4-4D27-4723-ACED-A00E52C9683A}" presName="bSp" presStyleCnt="0"/>
      <dgm:spPr/>
    </dgm:pt>
    <dgm:pt modelId="{79CB8B1B-A165-4418-BEA3-4F82BEB1C31D}" type="pres">
      <dgm:prSet presAssocID="{67BA51C4-4D27-4723-ACED-A00E52C9683A}" presName="process" presStyleCnt="0"/>
      <dgm:spPr/>
    </dgm:pt>
    <dgm:pt modelId="{D302CA71-5C47-4AC2-B4BB-79C8D911999F}" type="pres">
      <dgm:prSet presAssocID="{0C01B420-88D2-4C56-9D35-34D596BE802B}" presName="composite1" presStyleCnt="0"/>
      <dgm:spPr/>
    </dgm:pt>
    <dgm:pt modelId="{DD8B876F-6A50-4854-A787-35466363A125}" type="pres">
      <dgm:prSet presAssocID="{0C01B420-88D2-4C56-9D35-34D596BE802B}" presName="dummyNode1" presStyleLbl="node1" presStyleIdx="0" presStyleCnt="3"/>
      <dgm:spPr/>
    </dgm:pt>
    <dgm:pt modelId="{11DFEBAF-3CFE-4590-A81C-1D5B3D743E1D}" type="pres">
      <dgm:prSet presAssocID="{0C01B420-88D2-4C56-9D35-34D596BE802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18A12-C561-444E-A445-0809267952F4}" type="pres">
      <dgm:prSet presAssocID="{0C01B420-88D2-4C56-9D35-34D596BE80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6CA3-6AE6-44D4-BF98-EECC01C09A5A}" type="pres">
      <dgm:prSet presAssocID="{0C01B420-88D2-4C56-9D35-34D596BE802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21C2-3D10-4C46-A4B6-4BDADA1FDDB8}" type="pres">
      <dgm:prSet presAssocID="{0C01B420-88D2-4C56-9D35-34D596BE802B}" presName="connSite1" presStyleCnt="0"/>
      <dgm:spPr/>
    </dgm:pt>
    <dgm:pt modelId="{E547A737-B88D-4E1E-B929-B75A60603A9E}" type="pres">
      <dgm:prSet presAssocID="{D6C77A0D-6485-43C2-8E26-5A9ED415DAB1}" presName="Name9" presStyleLbl="sibTrans2D1" presStyleIdx="0" presStyleCnt="2"/>
      <dgm:spPr/>
      <dgm:t>
        <a:bodyPr/>
        <a:lstStyle/>
        <a:p>
          <a:endParaRPr lang="ru-RU"/>
        </a:p>
      </dgm:t>
    </dgm:pt>
    <dgm:pt modelId="{EBF30701-5D5C-4B06-980B-A54F9CED53B2}" type="pres">
      <dgm:prSet presAssocID="{CB50C0BB-486F-47DA-B3FD-DB07AFF670B5}" presName="composite2" presStyleCnt="0"/>
      <dgm:spPr/>
    </dgm:pt>
    <dgm:pt modelId="{DA20A068-450C-4B61-AF5C-9E807C64326A}" type="pres">
      <dgm:prSet presAssocID="{CB50C0BB-486F-47DA-B3FD-DB07AFF670B5}" presName="dummyNode2" presStyleLbl="node1" presStyleIdx="0" presStyleCnt="3"/>
      <dgm:spPr/>
    </dgm:pt>
    <dgm:pt modelId="{E710E0C2-09BE-4BE5-B9C1-D366B92AA55D}" type="pres">
      <dgm:prSet presAssocID="{CB50C0BB-486F-47DA-B3FD-DB07AFF670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5048-C175-4D5C-8E84-2B0D20DBA667}" type="pres">
      <dgm:prSet presAssocID="{CB50C0BB-486F-47DA-B3FD-DB07AFF670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45A3-86C3-4A2A-ABE1-C310FDF7F77F}" type="pres">
      <dgm:prSet presAssocID="{CB50C0BB-486F-47DA-B3FD-DB07AFF670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B21CB-67A8-4F4C-A417-10130EF0390A}" type="pres">
      <dgm:prSet presAssocID="{CB50C0BB-486F-47DA-B3FD-DB07AFF670B5}" presName="connSite2" presStyleCnt="0"/>
      <dgm:spPr/>
    </dgm:pt>
    <dgm:pt modelId="{BA483C29-9324-42FB-9758-BA7DBBCF36FD}" type="pres">
      <dgm:prSet presAssocID="{851FFF37-256C-4607-807E-8769A8C11941}" presName="Name18" presStyleLbl="sibTrans2D1" presStyleIdx="1" presStyleCnt="2"/>
      <dgm:spPr/>
      <dgm:t>
        <a:bodyPr/>
        <a:lstStyle/>
        <a:p>
          <a:endParaRPr lang="ru-RU"/>
        </a:p>
      </dgm:t>
    </dgm:pt>
    <dgm:pt modelId="{9D14DAD0-2DC2-46B7-93FE-306DD7393648}" type="pres">
      <dgm:prSet presAssocID="{0BCCB368-E9D4-4C76-8C2C-62A4FBABBEA9}" presName="composite1" presStyleCnt="0"/>
      <dgm:spPr/>
    </dgm:pt>
    <dgm:pt modelId="{55BAF262-ABDB-4750-A3B1-9E704014D74D}" type="pres">
      <dgm:prSet presAssocID="{0BCCB368-E9D4-4C76-8C2C-62A4FBABBEA9}" presName="dummyNode1" presStyleLbl="node1" presStyleIdx="1" presStyleCnt="3"/>
      <dgm:spPr/>
    </dgm:pt>
    <dgm:pt modelId="{99F3AE9C-3A64-4C1C-B73D-E6B084B10BB9}" type="pres">
      <dgm:prSet presAssocID="{0BCCB368-E9D4-4C76-8C2C-62A4FBABBEA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AAD1-E619-4EEA-866C-349EFDF21A24}" type="pres">
      <dgm:prSet presAssocID="{0BCCB368-E9D4-4C76-8C2C-62A4FBABBE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9534-B57F-499B-8B5A-A642C5CBA8D7}" type="pres">
      <dgm:prSet presAssocID="{0BCCB368-E9D4-4C76-8C2C-62A4FBABBE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1F257-51E2-443D-BBAF-A9A202DA4B39}" type="pres">
      <dgm:prSet presAssocID="{0BCCB368-E9D4-4C76-8C2C-62A4FBABBEA9}" presName="connSite1" presStyleCnt="0"/>
      <dgm:spPr/>
    </dgm:pt>
  </dgm:ptLst>
  <dgm:cxnLst>
    <dgm:cxn modelId="{5723FEED-989B-450E-BD4C-0EA7701EC1E2}" type="presOf" srcId="{CACE4F69-E38A-45F1-810F-F361A49E39FD}" destId="{11DFEBAF-3CFE-4590-A81C-1D5B3D743E1D}" srcOrd="0" destOrd="0" presId="urn:microsoft.com/office/officeart/2005/8/layout/hProcess4"/>
    <dgm:cxn modelId="{A677877C-B1CD-49BF-B901-F9CCA1E44B84}" type="presOf" srcId="{2C60CE1B-84C1-4E18-B924-0B9F01E6689B}" destId="{99F3AE9C-3A64-4C1C-B73D-E6B084B10BB9}" srcOrd="0" destOrd="1" presId="urn:microsoft.com/office/officeart/2005/8/layout/hProcess4"/>
    <dgm:cxn modelId="{86F0DEFC-0F7B-49E0-935E-918D3D14DF2B}" type="presOf" srcId="{CB50C0BB-486F-47DA-B3FD-DB07AFF670B5}" destId="{96B245A3-86C3-4A2A-ABE1-C310FDF7F77F}" srcOrd="0" destOrd="0" presId="urn:microsoft.com/office/officeart/2005/8/layout/hProcess4"/>
    <dgm:cxn modelId="{C439427D-9917-4551-9FB0-39451DC9764A}" srcId="{0BCCB368-E9D4-4C76-8C2C-62A4FBABBEA9}" destId="{976F92EB-83BF-4673-9BA9-35409D1A3959}" srcOrd="0" destOrd="0" parTransId="{1F821AE0-5121-4E1A-BAD4-C2C622DCA002}" sibTransId="{E3E00E03-32F4-4BC3-86E6-551160AFFD93}"/>
    <dgm:cxn modelId="{2FE21068-8B89-46C2-AAFD-642BC02013D9}" srcId="{0C01B420-88D2-4C56-9D35-34D596BE802B}" destId="{CACE4F69-E38A-45F1-810F-F361A49E39FD}" srcOrd="0" destOrd="0" parTransId="{1D3DCEAB-B606-429B-8F31-4BB68A4F65A3}" sibTransId="{11FF2B24-C2C8-4775-8591-F58FD19DD7A1}"/>
    <dgm:cxn modelId="{B400953A-6FB9-4ED7-B52E-79BBC070EDF1}" srcId="{CB50C0BB-486F-47DA-B3FD-DB07AFF670B5}" destId="{BCE73ECA-61EA-43A4-A07D-6E56BB60F653}" srcOrd="1" destOrd="0" parTransId="{15B85C02-2B0C-4F06-8B51-AE3CCBA96EA6}" sibTransId="{60E2BADD-5B70-40A0-9C16-7F66E3259F8F}"/>
    <dgm:cxn modelId="{C25DB4A2-2F7F-4BE1-B906-787A56E11881}" type="presOf" srcId="{976F92EB-83BF-4673-9BA9-35409D1A3959}" destId="{A3A9AAD1-E619-4EEA-866C-349EFDF21A24}" srcOrd="1" destOrd="0" presId="urn:microsoft.com/office/officeart/2005/8/layout/hProcess4"/>
    <dgm:cxn modelId="{5AE759E0-CABF-47ED-B002-0A43E8FBDD2D}" type="presOf" srcId="{D6C77A0D-6485-43C2-8E26-5A9ED415DAB1}" destId="{E547A737-B88D-4E1E-B929-B75A60603A9E}" srcOrd="0" destOrd="0" presId="urn:microsoft.com/office/officeart/2005/8/layout/hProcess4"/>
    <dgm:cxn modelId="{FFC34BA3-70DE-4EA3-9E16-A4D212CBBDA7}" type="presOf" srcId="{303F8186-4835-4EDC-AD57-044A0BB1D7CA}" destId="{11DFEBAF-3CFE-4590-A81C-1D5B3D743E1D}" srcOrd="0" destOrd="1" presId="urn:microsoft.com/office/officeart/2005/8/layout/hProcess4"/>
    <dgm:cxn modelId="{FE2DF73C-6397-42FC-B64E-B8C9757D2BDC}" type="presOf" srcId="{0BCCB368-E9D4-4C76-8C2C-62A4FBABBEA9}" destId="{FA8F9534-B57F-499B-8B5A-A642C5CBA8D7}" srcOrd="0" destOrd="0" presId="urn:microsoft.com/office/officeart/2005/8/layout/hProcess4"/>
    <dgm:cxn modelId="{80D1B588-DAD0-47F0-9228-1D53293FB184}" srcId="{67BA51C4-4D27-4723-ACED-A00E52C9683A}" destId="{0BCCB368-E9D4-4C76-8C2C-62A4FBABBEA9}" srcOrd="2" destOrd="0" parTransId="{9D80711D-2F0E-4CCC-ACD5-78629ED87DCA}" sibTransId="{4309F51B-673A-4D79-8834-1A425A687862}"/>
    <dgm:cxn modelId="{ED980FC8-252E-43B1-8265-F62E87BCB576}" type="presOf" srcId="{2C60CE1B-84C1-4E18-B924-0B9F01E6689B}" destId="{A3A9AAD1-E619-4EEA-866C-349EFDF21A24}" srcOrd="1" destOrd="1" presId="urn:microsoft.com/office/officeart/2005/8/layout/hProcess4"/>
    <dgm:cxn modelId="{D4AA166F-4AE0-474D-94ED-AEAD23E421BD}" srcId="{0C01B420-88D2-4C56-9D35-34D596BE802B}" destId="{303F8186-4835-4EDC-AD57-044A0BB1D7CA}" srcOrd="1" destOrd="0" parTransId="{EBAEBED4-19AF-4604-AB5D-6DEA9E6ED0AA}" sibTransId="{1FB05552-9242-4E00-8E19-DF628EC5F3DF}"/>
    <dgm:cxn modelId="{3E7840D5-CE58-4E00-B325-3D6CCAF5F46F}" type="presOf" srcId="{16227EC3-6036-4945-822B-281CEADEAADA}" destId="{AD245048-C175-4D5C-8E84-2B0D20DBA667}" srcOrd="1" destOrd="0" presId="urn:microsoft.com/office/officeart/2005/8/layout/hProcess4"/>
    <dgm:cxn modelId="{D7B3040D-0867-4E30-B134-27F205E00D3B}" type="presOf" srcId="{67BA51C4-4D27-4723-ACED-A00E52C9683A}" destId="{FC88387B-E8BA-4043-ADFB-D297509F9719}" srcOrd="0" destOrd="0" presId="urn:microsoft.com/office/officeart/2005/8/layout/hProcess4"/>
    <dgm:cxn modelId="{4A5CCFE6-E28A-4BAB-ABF8-B95F1F1C14A0}" type="presOf" srcId="{851FFF37-256C-4607-807E-8769A8C11941}" destId="{BA483C29-9324-42FB-9758-BA7DBBCF36FD}" srcOrd="0" destOrd="0" presId="urn:microsoft.com/office/officeart/2005/8/layout/hProcess4"/>
    <dgm:cxn modelId="{47D97441-C191-44EB-A512-0370CD758A06}" type="presOf" srcId="{BCE73ECA-61EA-43A4-A07D-6E56BB60F653}" destId="{E710E0C2-09BE-4BE5-B9C1-D366B92AA55D}" srcOrd="0" destOrd="1" presId="urn:microsoft.com/office/officeart/2005/8/layout/hProcess4"/>
    <dgm:cxn modelId="{54CFC8A1-E638-4138-B109-019A9A1D4F33}" type="presOf" srcId="{16227EC3-6036-4945-822B-281CEADEAADA}" destId="{E710E0C2-09BE-4BE5-B9C1-D366B92AA55D}" srcOrd="0" destOrd="0" presId="urn:microsoft.com/office/officeart/2005/8/layout/hProcess4"/>
    <dgm:cxn modelId="{5149C9D7-AC31-4591-82A8-0C5A6B2BF560}" type="presOf" srcId="{303F8186-4835-4EDC-AD57-044A0BB1D7CA}" destId="{47618A12-C561-444E-A445-0809267952F4}" srcOrd="1" destOrd="1" presId="urn:microsoft.com/office/officeart/2005/8/layout/hProcess4"/>
    <dgm:cxn modelId="{3A82E03F-0F14-4629-8DBB-DC6D8C48F9E4}" type="presOf" srcId="{0C01B420-88D2-4C56-9D35-34D596BE802B}" destId="{59DC6CA3-6AE6-44D4-BF98-EECC01C09A5A}" srcOrd="0" destOrd="0" presId="urn:microsoft.com/office/officeart/2005/8/layout/hProcess4"/>
    <dgm:cxn modelId="{2D57BCCF-3F10-42AE-B778-5ED1043EC60E}" srcId="{67BA51C4-4D27-4723-ACED-A00E52C9683A}" destId="{CB50C0BB-486F-47DA-B3FD-DB07AFF670B5}" srcOrd="1" destOrd="0" parTransId="{44EEABD4-1979-4B99-9A08-317DD928DD34}" sibTransId="{851FFF37-256C-4607-807E-8769A8C11941}"/>
    <dgm:cxn modelId="{E62928A5-2338-446F-A426-C41D0B3C4EA4}" srcId="{0BCCB368-E9D4-4C76-8C2C-62A4FBABBEA9}" destId="{2C60CE1B-84C1-4E18-B924-0B9F01E6689B}" srcOrd="1" destOrd="0" parTransId="{099698D7-9DF0-48E8-8478-49723F059718}" sibTransId="{9374C4BA-F21E-4F14-A4C8-DE92C8885E29}"/>
    <dgm:cxn modelId="{50BB6E0E-8EAD-4C80-92CA-ED9297D89CDD}" srcId="{CB50C0BB-486F-47DA-B3FD-DB07AFF670B5}" destId="{16227EC3-6036-4945-822B-281CEADEAADA}" srcOrd="0" destOrd="0" parTransId="{D70BD992-64BB-41FF-9887-544444EF3038}" sibTransId="{0B379B6E-20E3-4659-9CC9-C2DF9E543823}"/>
    <dgm:cxn modelId="{B6988673-7F37-4A50-89AF-B7AB312955C6}" type="presOf" srcId="{CACE4F69-E38A-45F1-810F-F361A49E39FD}" destId="{47618A12-C561-444E-A445-0809267952F4}" srcOrd="1" destOrd="0" presId="urn:microsoft.com/office/officeart/2005/8/layout/hProcess4"/>
    <dgm:cxn modelId="{767A7D16-CD4D-4745-947F-78268F7DCABE}" type="presOf" srcId="{BCE73ECA-61EA-43A4-A07D-6E56BB60F653}" destId="{AD245048-C175-4D5C-8E84-2B0D20DBA667}" srcOrd="1" destOrd="1" presId="urn:microsoft.com/office/officeart/2005/8/layout/hProcess4"/>
    <dgm:cxn modelId="{7E7ECD55-E8FA-4CE6-8FC2-C82748F92F4F}" type="presOf" srcId="{976F92EB-83BF-4673-9BA9-35409D1A3959}" destId="{99F3AE9C-3A64-4C1C-B73D-E6B084B10BB9}" srcOrd="0" destOrd="0" presId="urn:microsoft.com/office/officeart/2005/8/layout/hProcess4"/>
    <dgm:cxn modelId="{2BBF142E-D862-4284-8792-CCFE56B97715}" srcId="{67BA51C4-4D27-4723-ACED-A00E52C9683A}" destId="{0C01B420-88D2-4C56-9D35-34D596BE802B}" srcOrd="0" destOrd="0" parTransId="{DC521734-D84B-40EA-A93D-E3A14978DF38}" sibTransId="{D6C77A0D-6485-43C2-8E26-5A9ED415DAB1}"/>
    <dgm:cxn modelId="{2F98C5BF-5DDF-44FB-9A1F-5FC6AE40C128}" type="presParOf" srcId="{FC88387B-E8BA-4043-ADFB-D297509F9719}" destId="{AC0A8C02-C383-4AF2-AC0E-2BB846134534}" srcOrd="0" destOrd="0" presId="urn:microsoft.com/office/officeart/2005/8/layout/hProcess4"/>
    <dgm:cxn modelId="{04982BBD-CDF7-4AAF-9680-AB46EE912677}" type="presParOf" srcId="{FC88387B-E8BA-4043-ADFB-D297509F9719}" destId="{C6982289-6772-4A03-A1F9-86B086DBB923}" srcOrd="1" destOrd="0" presId="urn:microsoft.com/office/officeart/2005/8/layout/hProcess4"/>
    <dgm:cxn modelId="{BF2E33D8-4DD2-47F2-A851-804707417FE2}" type="presParOf" srcId="{FC88387B-E8BA-4043-ADFB-D297509F9719}" destId="{79CB8B1B-A165-4418-BEA3-4F82BEB1C31D}" srcOrd="2" destOrd="0" presId="urn:microsoft.com/office/officeart/2005/8/layout/hProcess4"/>
    <dgm:cxn modelId="{E25CC94B-7BDA-4728-BF2F-F92074CF149D}" type="presParOf" srcId="{79CB8B1B-A165-4418-BEA3-4F82BEB1C31D}" destId="{D302CA71-5C47-4AC2-B4BB-79C8D911999F}" srcOrd="0" destOrd="0" presId="urn:microsoft.com/office/officeart/2005/8/layout/hProcess4"/>
    <dgm:cxn modelId="{AC8C5C01-AAD7-45E5-B50F-6A1045558712}" type="presParOf" srcId="{D302CA71-5C47-4AC2-B4BB-79C8D911999F}" destId="{DD8B876F-6A50-4854-A787-35466363A125}" srcOrd="0" destOrd="0" presId="urn:microsoft.com/office/officeart/2005/8/layout/hProcess4"/>
    <dgm:cxn modelId="{C01D8D39-D661-4D9E-90A4-6E441773A088}" type="presParOf" srcId="{D302CA71-5C47-4AC2-B4BB-79C8D911999F}" destId="{11DFEBAF-3CFE-4590-A81C-1D5B3D743E1D}" srcOrd="1" destOrd="0" presId="urn:microsoft.com/office/officeart/2005/8/layout/hProcess4"/>
    <dgm:cxn modelId="{034112B6-249A-4E86-9216-2AE20ED6810E}" type="presParOf" srcId="{D302CA71-5C47-4AC2-B4BB-79C8D911999F}" destId="{47618A12-C561-444E-A445-0809267952F4}" srcOrd="2" destOrd="0" presId="urn:microsoft.com/office/officeart/2005/8/layout/hProcess4"/>
    <dgm:cxn modelId="{689DC244-86C5-4796-A0E4-3680BAD858D1}" type="presParOf" srcId="{D302CA71-5C47-4AC2-B4BB-79C8D911999F}" destId="{59DC6CA3-6AE6-44D4-BF98-EECC01C09A5A}" srcOrd="3" destOrd="0" presId="urn:microsoft.com/office/officeart/2005/8/layout/hProcess4"/>
    <dgm:cxn modelId="{5E4821A5-9EC7-427C-9297-299B100B18A2}" type="presParOf" srcId="{D302CA71-5C47-4AC2-B4BB-79C8D911999F}" destId="{FFE221C2-3D10-4C46-A4B6-4BDADA1FDDB8}" srcOrd="4" destOrd="0" presId="urn:microsoft.com/office/officeart/2005/8/layout/hProcess4"/>
    <dgm:cxn modelId="{A4A45D0E-B1B5-4357-B683-B3CE6E704740}" type="presParOf" srcId="{79CB8B1B-A165-4418-BEA3-4F82BEB1C31D}" destId="{E547A737-B88D-4E1E-B929-B75A60603A9E}" srcOrd="1" destOrd="0" presId="urn:microsoft.com/office/officeart/2005/8/layout/hProcess4"/>
    <dgm:cxn modelId="{D3D2258B-56BD-4ABC-9387-4639F6D640D4}" type="presParOf" srcId="{79CB8B1B-A165-4418-BEA3-4F82BEB1C31D}" destId="{EBF30701-5D5C-4B06-980B-A54F9CED53B2}" srcOrd="2" destOrd="0" presId="urn:microsoft.com/office/officeart/2005/8/layout/hProcess4"/>
    <dgm:cxn modelId="{78DD0223-1201-4AA3-9BE7-7768320B2FC3}" type="presParOf" srcId="{EBF30701-5D5C-4B06-980B-A54F9CED53B2}" destId="{DA20A068-450C-4B61-AF5C-9E807C64326A}" srcOrd="0" destOrd="0" presId="urn:microsoft.com/office/officeart/2005/8/layout/hProcess4"/>
    <dgm:cxn modelId="{C3C10F8C-9A13-47BF-8A10-EEDFFC376DB5}" type="presParOf" srcId="{EBF30701-5D5C-4B06-980B-A54F9CED53B2}" destId="{E710E0C2-09BE-4BE5-B9C1-D366B92AA55D}" srcOrd="1" destOrd="0" presId="urn:microsoft.com/office/officeart/2005/8/layout/hProcess4"/>
    <dgm:cxn modelId="{845CFF5C-6BEF-44D1-9E09-A9A6CE6A1A43}" type="presParOf" srcId="{EBF30701-5D5C-4B06-980B-A54F9CED53B2}" destId="{AD245048-C175-4D5C-8E84-2B0D20DBA667}" srcOrd="2" destOrd="0" presId="urn:microsoft.com/office/officeart/2005/8/layout/hProcess4"/>
    <dgm:cxn modelId="{28C4FFF4-9343-48C1-ACC2-409161707BBD}" type="presParOf" srcId="{EBF30701-5D5C-4B06-980B-A54F9CED53B2}" destId="{96B245A3-86C3-4A2A-ABE1-C310FDF7F77F}" srcOrd="3" destOrd="0" presId="urn:microsoft.com/office/officeart/2005/8/layout/hProcess4"/>
    <dgm:cxn modelId="{0497A10A-4A67-441F-86A4-4E36211AB9FE}" type="presParOf" srcId="{EBF30701-5D5C-4B06-980B-A54F9CED53B2}" destId="{96AB21CB-67A8-4F4C-A417-10130EF0390A}" srcOrd="4" destOrd="0" presId="urn:microsoft.com/office/officeart/2005/8/layout/hProcess4"/>
    <dgm:cxn modelId="{06C2ECEF-A8DE-4F04-A1C6-9A14BD7BEBCC}" type="presParOf" srcId="{79CB8B1B-A165-4418-BEA3-4F82BEB1C31D}" destId="{BA483C29-9324-42FB-9758-BA7DBBCF36FD}" srcOrd="3" destOrd="0" presId="urn:microsoft.com/office/officeart/2005/8/layout/hProcess4"/>
    <dgm:cxn modelId="{569E0D74-DE44-4A94-AD8F-C9C112988485}" type="presParOf" srcId="{79CB8B1B-A165-4418-BEA3-4F82BEB1C31D}" destId="{9D14DAD0-2DC2-46B7-93FE-306DD7393648}" srcOrd="4" destOrd="0" presId="urn:microsoft.com/office/officeart/2005/8/layout/hProcess4"/>
    <dgm:cxn modelId="{75084535-63BB-44EA-A454-5EB5073D08C9}" type="presParOf" srcId="{9D14DAD0-2DC2-46B7-93FE-306DD7393648}" destId="{55BAF262-ABDB-4750-A3B1-9E704014D74D}" srcOrd="0" destOrd="0" presId="urn:microsoft.com/office/officeart/2005/8/layout/hProcess4"/>
    <dgm:cxn modelId="{A5D34B23-B9F2-4559-8A4E-C9E09108B340}" type="presParOf" srcId="{9D14DAD0-2DC2-46B7-93FE-306DD7393648}" destId="{99F3AE9C-3A64-4C1C-B73D-E6B084B10BB9}" srcOrd="1" destOrd="0" presId="urn:microsoft.com/office/officeart/2005/8/layout/hProcess4"/>
    <dgm:cxn modelId="{D9D850A1-FF82-4CCD-A492-A96792C5F5BF}" type="presParOf" srcId="{9D14DAD0-2DC2-46B7-93FE-306DD7393648}" destId="{A3A9AAD1-E619-4EEA-866C-349EFDF21A24}" srcOrd="2" destOrd="0" presId="urn:microsoft.com/office/officeart/2005/8/layout/hProcess4"/>
    <dgm:cxn modelId="{9DFD7505-3041-47E1-B746-7B93B63BC42C}" type="presParOf" srcId="{9D14DAD0-2DC2-46B7-93FE-306DD7393648}" destId="{FA8F9534-B57F-499B-8B5A-A642C5CBA8D7}" srcOrd="3" destOrd="0" presId="urn:microsoft.com/office/officeart/2005/8/layout/hProcess4"/>
    <dgm:cxn modelId="{487915BA-B870-47FD-A02C-8377534A4D0C}" type="presParOf" srcId="{9D14DAD0-2DC2-46B7-93FE-306DD7393648}" destId="{9C21F257-51E2-443D-BBAF-A9A202DA4B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E0F502-88B5-4690-B161-DF0C980A19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0C3804-B16F-4081-9A1A-B2756E885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FE7CA4-2BF8-40A2-BF73-3D1C74869B79}" type="parTrans" cxnId="{53E86B5B-8228-4DF1-8728-B477E0B013D4}">
      <dgm:prSet/>
      <dgm:spPr/>
      <dgm:t>
        <a:bodyPr/>
        <a:lstStyle/>
        <a:p>
          <a:endParaRPr lang="ru-RU"/>
        </a:p>
      </dgm:t>
    </dgm:pt>
    <dgm:pt modelId="{E6B3232F-CA00-4432-A96A-D2CF7A8DA367}" type="sibTrans" cxnId="{53E86B5B-8228-4DF1-8728-B477E0B013D4}">
      <dgm:prSet/>
      <dgm:spPr/>
      <dgm:t>
        <a:bodyPr/>
        <a:lstStyle/>
        <a:p>
          <a:endParaRPr lang="ru-RU"/>
        </a:p>
      </dgm:t>
    </dgm:pt>
    <dgm:pt modelId="{D0FC82AE-5DD3-406D-9080-B7D1135B47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43081D-4670-4C66-8D27-5D4074411F2C}" type="parTrans" cxnId="{74117A91-1CEF-4E8C-89D1-C26EAEE8B21C}">
      <dgm:prSet/>
      <dgm:spPr/>
      <dgm:t>
        <a:bodyPr/>
        <a:lstStyle/>
        <a:p>
          <a:endParaRPr lang="ru-RU"/>
        </a:p>
      </dgm:t>
    </dgm:pt>
    <dgm:pt modelId="{5D9BBA2B-53B5-40E0-8708-324FD1316B54}" type="sibTrans" cxnId="{74117A91-1CEF-4E8C-89D1-C26EAEE8B21C}">
      <dgm:prSet/>
      <dgm:spPr/>
      <dgm:t>
        <a:bodyPr/>
        <a:lstStyle/>
        <a:p>
          <a:endParaRPr lang="ru-RU"/>
        </a:p>
      </dgm:t>
    </dgm:pt>
    <dgm:pt modelId="{8AB0A53A-A48C-4A12-BD07-90143C67A3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CDCF12A-E0F0-4356-BCD9-2265DEA4BE60}" type="parTrans" cxnId="{F0B0EA74-B51A-48EE-8215-BEFB1E4726C2}">
      <dgm:prSet/>
      <dgm:spPr/>
      <dgm:t>
        <a:bodyPr/>
        <a:lstStyle/>
        <a:p>
          <a:endParaRPr lang="ru-RU"/>
        </a:p>
      </dgm:t>
    </dgm:pt>
    <dgm:pt modelId="{003C3964-18A1-4C03-AEA5-A853282470B9}" type="sibTrans" cxnId="{F0B0EA74-B51A-48EE-8215-BEFB1E4726C2}">
      <dgm:prSet/>
      <dgm:spPr/>
      <dgm:t>
        <a:bodyPr/>
        <a:lstStyle/>
        <a:p>
          <a:endParaRPr lang="ru-RU"/>
        </a:p>
      </dgm:t>
    </dgm:pt>
    <dgm:pt modelId="{90A08AFB-A969-4E1F-93D6-8572CCEAC3D4}" type="pres">
      <dgm:prSet presAssocID="{2AE0F502-88B5-4690-B161-DF0C980A1950}" presName="Name0" presStyleCnt="0">
        <dgm:presLayoutVars>
          <dgm:dir/>
          <dgm:resizeHandles val="exact"/>
        </dgm:presLayoutVars>
      </dgm:prSet>
      <dgm:spPr/>
    </dgm:pt>
    <dgm:pt modelId="{AC37D547-A89A-4C0C-A66A-D5AC55CEE6FE}" type="pres">
      <dgm:prSet presAssocID="{5D0C3804-B16F-4081-9A1A-B2756E885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175E-DF10-4A16-8CD5-1EC1A6E4A274}" type="pres">
      <dgm:prSet presAssocID="{E6B3232F-CA00-4432-A96A-D2CF7A8DA3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635908-3D26-4991-ABFE-119E7A9A90C3}" type="pres">
      <dgm:prSet presAssocID="{E6B3232F-CA00-4432-A96A-D2CF7A8DA3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9A88F8A-3E8B-4FF1-8E7C-9655EC5FE3F9}" type="pres">
      <dgm:prSet presAssocID="{D0FC82AE-5DD3-406D-9080-B7D1135B4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E7DF-83DA-4035-AF12-7472E63EF3D7}" type="pres">
      <dgm:prSet presAssocID="{5D9BBA2B-53B5-40E0-8708-324FD1316B5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8BAEDF-C217-4049-BF3E-5721698F5772}" type="pres">
      <dgm:prSet presAssocID="{5D9BBA2B-53B5-40E0-8708-324FD1316B5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34CBF48-9D85-4E6E-A4CA-EFF5D8BBAF39}" type="pres">
      <dgm:prSet presAssocID="{8AB0A53A-A48C-4A12-BD07-90143C67A3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0A817-F454-4EEC-A3E7-880BDAAE4E24}" type="presOf" srcId="{5D9BBA2B-53B5-40E0-8708-324FD1316B54}" destId="{93EEE7DF-83DA-4035-AF12-7472E63EF3D7}" srcOrd="0" destOrd="0" presId="urn:microsoft.com/office/officeart/2005/8/layout/process1"/>
    <dgm:cxn modelId="{5B2D83DB-E5C4-4588-9410-6D72C9B39846}" type="presOf" srcId="{5D9BBA2B-53B5-40E0-8708-324FD1316B54}" destId="{6B8BAEDF-C217-4049-BF3E-5721698F5772}" srcOrd="1" destOrd="0" presId="urn:microsoft.com/office/officeart/2005/8/layout/process1"/>
    <dgm:cxn modelId="{74117A91-1CEF-4E8C-89D1-C26EAEE8B21C}" srcId="{2AE0F502-88B5-4690-B161-DF0C980A1950}" destId="{D0FC82AE-5DD3-406D-9080-B7D1135B47EA}" srcOrd="1" destOrd="0" parTransId="{8743081D-4670-4C66-8D27-5D4074411F2C}" sibTransId="{5D9BBA2B-53B5-40E0-8708-324FD1316B54}"/>
    <dgm:cxn modelId="{53E86B5B-8228-4DF1-8728-B477E0B013D4}" srcId="{2AE0F502-88B5-4690-B161-DF0C980A1950}" destId="{5D0C3804-B16F-4081-9A1A-B2756E885415}" srcOrd="0" destOrd="0" parTransId="{38FE7CA4-2BF8-40A2-BF73-3D1C74869B79}" sibTransId="{E6B3232F-CA00-4432-A96A-D2CF7A8DA367}"/>
    <dgm:cxn modelId="{BF478B45-7207-4FC7-AD67-3D557E1DB2A7}" type="presOf" srcId="{5D0C3804-B16F-4081-9A1A-B2756E885415}" destId="{AC37D547-A89A-4C0C-A66A-D5AC55CEE6FE}" srcOrd="0" destOrd="0" presId="urn:microsoft.com/office/officeart/2005/8/layout/process1"/>
    <dgm:cxn modelId="{F0B0EA74-B51A-48EE-8215-BEFB1E4726C2}" srcId="{2AE0F502-88B5-4690-B161-DF0C980A1950}" destId="{8AB0A53A-A48C-4A12-BD07-90143C67A342}" srcOrd="2" destOrd="0" parTransId="{FCDCF12A-E0F0-4356-BCD9-2265DEA4BE60}" sibTransId="{003C3964-18A1-4C03-AEA5-A853282470B9}"/>
    <dgm:cxn modelId="{5DC74958-4E8E-4C72-922F-29B82391035A}" type="presOf" srcId="{2AE0F502-88B5-4690-B161-DF0C980A1950}" destId="{90A08AFB-A969-4E1F-93D6-8572CCEAC3D4}" srcOrd="0" destOrd="0" presId="urn:microsoft.com/office/officeart/2005/8/layout/process1"/>
    <dgm:cxn modelId="{050BE77A-F469-41A1-85F9-24929A3BECD3}" type="presOf" srcId="{D0FC82AE-5DD3-406D-9080-B7D1135B47EA}" destId="{09A88F8A-3E8B-4FF1-8E7C-9655EC5FE3F9}" srcOrd="0" destOrd="0" presId="urn:microsoft.com/office/officeart/2005/8/layout/process1"/>
    <dgm:cxn modelId="{B31A9CB8-15DE-41C1-BF72-E3E78F8336B4}" type="presOf" srcId="{8AB0A53A-A48C-4A12-BD07-90143C67A342}" destId="{A34CBF48-9D85-4E6E-A4CA-EFF5D8BBAF39}" srcOrd="0" destOrd="0" presId="urn:microsoft.com/office/officeart/2005/8/layout/process1"/>
    <dgm:cxn modelId="{BB515FA3-58AC-49ED-A4F4-9010B6878CE0}" type="presOf" srcId="{E6B3232F-CA00-4432-A96A-D2CF7A8DA367}" destId="{2CAC175E-DF10-4A16-8CD5-1EC1A6E4A274}" srcOrd="0" destOrd="0" presId="urn:microsoft.com/office/officeart/2005/8/layout/process1"/>
    <dgm:cxn modelId="{4501BDB3-0C80-4724-B1A5-A82863BB0DBC}" type="presOf" srcId="{E6B3232F-CA00-4432-A96A-D2CF7A8DA367}" destId="{A1635908-3D26-4991-ABFE-119E7A9A90C3}" srcOrd="1" destOrd="0" presId="urn:microsoft.com/office/officeart/2005/8/layout/process1"/>
    <dgm:cxn modelId="{6085D44C-D313-454C-B6CC-C89EFDB5EDB0}" type="presParOf" srcId="{90A08AFB-A969-4E1F-93D6-8572CCEAC3D4}" destId="{AC37D547-A89A-4C0C-A66A-D5AC55CEE6FE}" srcOrd="0" destOrd="0" presId="urn:microsoft.com/office/officeart/2005/8/layout/process1"/>
    <dgm:cxn modelId="{24F59DC8-7FAE-4124-AA7D-3E66A4A930A7}" type="presParOf" srcId="{90A08AFB-A969-4E1F-93D6-8572CCEAC3D4}" destId="{2CAC175E-DF10-4A16-8CD5-1EC1A6E4A274}" srcOrd="1" destOrd="0" presId="urn:microsoft.com/office/officeart/2005/8/layout/process1"/>
    <dgm:cxn modelId="{A0A30223-0EBF-4E83-945A-50646F2C6EA6}" type="presParOf" srcId="{2CAC175E-DF10-4A16-8CD5-1EC1A6E4A274}" destId="{A1635908-3D26-4991-ABFE-119E7A9A90C3}" srcOrd="0" destOrd="0" presId="urn:microsoft.com/office/officeart/2005/8/layout/process1"/>
    <dgm:cxn modelId="{77230AAA-D071-423A-99EE-3E1476F1C66B}" type="presParOf" srcId="{90A08AFB-A969-4E1F-93D6-8572CCEAC3D4}" destId="{09A88F8A-3E8B-4FF1-8E7C-9655EC5FE3F9}" srcOrd="2" destOrd="0" presId="urn:microsoft.com/office/officeart/2005/8/layout/process1"/>
    <dgm:cxn modelId="{49A28A67-138B-4C01-B736-ECE3767F13D0}" type="presParOf" srcId="{90A08AFB-A969-4E1F-93D6-8572CCEAC3D4}" destId="{93EEE7DF-83DA-4035-AF12-7472E63EF3D7}" srcOrd="3" destOrd="0" presId="urn:microsoft.com/office/officeart/2005/8/layout/process1"/>
    <dgm:cxn modelId="{BBECF155-57BB-41E2-80DA-2562D70B9F4C}" type="presParOf" srcId="{93EEE7DF-83DA-4035-AF12-7472E63EF3D7}" destId="{6B8BAEDF-C217-4049-BF3E-5721698F5772}" srcOrd="0" destOrd="0" presId="urn:microsoft.com/office/officeart/2005/8/layout/process1"/>
    <dgm:cxn modelId="{093158F7-390F-41CC-9B7A-ED4CD2D608D9}" type="presParOf" srcId="{90A08AFB-A969-4E1F-93D6-8572CCEAC3D4}" destId="{A34CBF48-9D85-4E6E-A4CA-EFF5D8BBAF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BA51C4-4D27-4723-ACED-A00E52C9683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1B420-88D2-4C56-9D35-34D596BE802B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DC521734-D84B-40EA-A93D-E3A14978DF38}" type="parTrans" cxnId="{2BBF142E-D862-4284-8792-CCFE56B97715}">
      <dgm:prSet/>
      <dgm:spPr/>
      <dgm:t>
        <a:bodyPr/>
        <a:lstStyle/>
        <a:p>
          <a:endParaRPr lang="ru-RU"/>
        </a:p>
      </dgm:t>
    </dgm:pt>
    <dgm:pt modelId="{D6C77A0D-6485-43C2-8E26-5A9ED415DAB1}" type="sibTrans" cxnId="{2BBF142E-D862-4284-8792-CCFE56B97715}">
      <dgm:prSet/>
      <dgm:spPr/>
      <dgm:t>
        <a:bodyPr/>
        <a:lstStyle/>
        <a:p>
          <a:endParaRPr lang="ru-RU"/>
        </a:p>
      </dgm:t>
    </dgm:pt>
    <dgm:pt modelId="{CACE4F69-E38A-45F1-810F-F361A49E39FD}">
      <dgm:prSet phldrT="[Текст]"/>
      <dgm:spPr/>
      <dgm:t>
        <a:bodyPr/>
        <a:lstStyle/>
        <a:p>
          <a:r>
            <a:rPr lang="ru-RU" dirty="0" smtClean="0"/>
            <a:t>1-1</a:t>
          </a:r>
          <a:endParaRPr lang="ru-RU" dirty="0"/>
        </a:p>
      </dgm:t>
    </dgm:pt>
    <dgm:pt modelId="{1D3DCEAB-B606-429B-8F31-4BB68A4F65A3}" type="parTrans" cxnId="{2FE21068-8B89-46C2-AAFD-642BC02013D9}">
      <dgm:prSet/>
      <dgm:spPr/>
      <dgm:t>
        <a:bodyPr/>
        <a:lstStyle/>
        <a:p>
          <a:endParaRPr lang="ru-RU"/>
        </a:p>
      </dgm:t>
    </dgm:pt>
    <dgm:pt modelId="{11FF2B24-C2C8-4775-8591-F58FD19DD7A1}" type="sibTrans" cxnId="{2FE21068-8B89-46C2-AAFD-642BC02013D9}">
      <dgm:prSet/>
      <dgm:spPr/>
      <dgm:t>
        <a:bodyPr/>
        <a:lstStyle/>
        <a:p>
          <a:endParaRPr lang="ru-RU"/>
        </a:p>
      </dgm:t>
    </dgm:pt>
    <dgm:pt modelId="{303F8186-4835-4EDC-AD57-044A0BB1D7CA}">
      <dgm:prSet phldrT="[Текст]"/>
      <dgm:spPr/>
      <dgm:t>
        <a:bodyPr/>
        <a:lstStyle/>
        <a:p>
          <a:r>
            <a:rPr lang="ru-RU" dirty="0" smtClean="0"/>
            <a:t>1-2</a:t>
          </a:r>
          <a:endParaRPr lang="ru-RU" dirty="0"/>
        </a:p>
      </dgm:t>
    </dgm:pt>
    <dgm:pt modelId="{EBAEBED4-19AF-4604-AB5D-6DEA9E6ED0AA}" type="parTrans" cxnId="{D4AA166F-4AE0-474D-94ED-AEAD23E421BD}">
      <dgm:prSet/>
      <dgm:spPr/>
      <dgm:t>
        <a:bodyPr/>
        <a:lstStyle/>
        <a:p>
          <a:endParaRPr lang="ru-RU"/>
        </a:p>
      </dgm:t>
    </dgm:pt>
    <dgm:pt modelId="{1FB05552-9242-4E00-8E19-DF628EC5F3DF}" type="sibTrans" cxnId="{D4AA166F-4AE0-474D-94ED-AEAD23E421BD}">
      <dgm:prSet/>
      <dgm:spPr/>
      <dgm:t>
        <a:bodyPr/>
        <a:lstStyle/>
        <a:p>
          <a:endParaRPr lang="ru-RU"/>
        </a:p>
      </dgm:t>
    </dgm:pt>
    <dgm:pt modelId="{CB50C0BB-486F-47DA-B3FD-DB07AFF670B5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44EEABD4-1979-4B99-9A08-317DD928DD34}" type="parTrans" cxnId="{2D57BCCF-3F10-42AE-B778-5ED1043EC60E}">
      <dgm:prSet/>
      <dgm:spPr/>
      <dgm:t>
        <a:bodyPr/>
        <a:lstStyle/>
        <a:p>
          <a:endParaRPr lang="ru-RU"/>
        </a:p>
      </dgm:t>
    </dgm:pt>
    <dgm:pt modelId="{851FFF37-256C-4607-807E-8769A8C11941}" type="sibTrans" cxnId="{2D57BCCF-3F10-42AE-B778-5ED1043EC60E}">
      <dgm:prSet/>
      <dgm:spPr/>
      <dgm:t>
        <a:bodyPr/>
        <a:lstStyle/>
        <a:p>
          <a:endParaRPr lang="ru-RU"/>
        </a:p>
      </dgm:t>
    </dgm:pt>
    <dgm:pt modelId="{16227EC3-6036-4945-822B-281CEADEAADA}">
      <dgm:prSet phldrT="[Текст]"/>
      <dgm:spPr/>
      <dgm:t>
        <a:bodyPr/>
        <a:lstStyle/>
        <a:p>
          <a:r>
            <a:rPr lang="ru-RU" dirty="0" smtClean="0"/>
            <a:t>2-1</a:t>
          </a:r>
          <a:endParaRPr lang="ru-RU" dirty="0"/>
        </a:p>
      </dgm:t>
    </dgm:pt>
    <dgm:pt modelId="{D70BD992-64BB-41FF-9887-544444EF3038}" type="parTrans" cxnId="{50BB6E0E-8EAD-4C80-92CA-ED9297D89CDD}">
      <dgm:prSet/>
      <dgm:spPr/>
      <dgm:t>
        <a:bodyPr/>
        <a:lstStyle/>
        <a:p>
          <a:endParaRPr lang="ru-RU"/>
        </a:p>
      </dgm:t>
    </dgm:pt>
    <dgm:pt modelId="{0B379B6E-20E3-4659-9CC9-C2DF9E543823}" type="sibTrans" cxnId="{50BB6E0E-8EAD-4C80-92CA-ED9297D89CDD}">
      <dgm:prSet/>
      <dgm:spPr/>
      <dgm:t>
        <a:bodyPr/>
        <a:lstStyle/>
        <a:p>
          <a:endParaRPr lang="ru-RU"/>
        </a:p>
      </dgm:t>
    </dgm:pt>
    <dgm:pt modelId="{BCE73ECA-61EA-43A4-A07D-6E56BB60F653}">
      <dgm:prSet phldrT="[Текст]"/>
      <dgm:spPr/>
      <dgm:t>
        <a:bodyPr/>
        <a:lstStyle/>
        <a:p>
          <a:r>
            <a:rPr lang="ru-RU" dirty="0" smtClean="0"/>
            <a:t>2-2</a:t>
          </a:r>
          <a:endParaRPr lang="ru-RU" dirty="0"/>
        </a:p>
      </dgm:t>
    </dgm:pt>
    <dgm:pt modelId="{15B85C02-2B0C-4F06-8B51-AE3CCBA96EA6}" type="parTrans" cxnId="{B400953A-6FB9-4ED7-B52E-79BBC070EDF1}">
      <dgm:prSet/>
      <dgm:spPr/>
      <dgm:t>
        <a:bodyPr/>
        <a:lstStyle/>
        <a:p>
          <a:endParaRPr lang="ru-RU"/>
        </a:p>
      </dgm:t>
    </dgm:pt>
    <dgm:pt modelId="{60E2BADD-5B70-40A0-9C16-7F66E3259F8F}" type="sibTrans" cxnId="{B400953A-6FB9-4ED7-B52E-79BBC070EDF1}">
      <dgm:prSet/>
      <dgm:spPr/>
      <dgm:t>
        <a:bodyPr/>
        <a:lstStyle/>
        <a:p>
          <a:endParaRPr lang="ru-RU"/>
        </a:p>
      </dgm:t>
    </dgm:pt>
    <dgm:pt modelId="{0BCCB368-E9D4-4C76-8C2C-62A4FBABBEA9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D80711D-2F0E-4CCC-ACD5-78629ED87DCA}" type="parTrans" cxnId="{80D1B588-DAD0-47F0-9228-1D53293FB184}">
      <dgm:prSet/>
      <dgm:spPr/>
      <dgm:t>
        <a:bodyPr/>
        <a:lstStyle/>
        <a:p>
          <a:endParaRPr lang="ru-RU"/>
        </a:p>
      </dgm:t>
    </dgm:pt>
    <dgm:pt modelId="{4309F51B-673A-4D79-8834-1A425A687862}" type="sibTrans" cxnId="{80D1B588-DAD0-47F0-9228-1D53293FB184}">
      <dgm:prSet/>
      <dgm:spPr/>
      <dgm:t>
        <a:bodyPr/>
        <a:lstStyle/>
        <a:p>
          <a:endParaRPr lang="ru-RU"/>
        </a:p>
      </dgm:t>
    </dgm:pt>
    <dgm:pt modelId="{976F92EB-83BF-4673-9BA9-35409D1A3959}">
      <dgm:prSet phldrT="[Текст]"/>
      <dgm:spPr/>
      <dgm:t>
        <a:bodyPr/>
        <a:lstStyle/>
        <a:p>
          <a:r>
            <a:rPr lang="ru-RU" dirty="0" smtClean="0"/>
            <a:t>3-1</a:t>
          </a:r>
          <a:endParaRPr lang="ru-RU" dirty="0"/>
        </a:p>
      </dgm:t>
    </dgm:pt>
    <dgm:pt modelId="{1F821AE0-5121-4E1A-BAD4-C2C622DCA002}" type="parTrans" cxnId="{C439427D-9917-4551-9FB0-39451DC9764A}">
      <dgm:prSet/>
      <dgm:spPr/>
      <dgm:t>
        <a:bodyPr/>
        <a:lstStyle/>
        <a:p>
          <a:endParaRPr lang="ru-RU"/>
        </a:p>
      </dgm:t>
    </dgm:pt>
    <dgm:pt modelId="{E3E00E03-32F4-4BC3-86E6-551160AFFD93}" type="sibTrans" cxnId="{C439427D-9917-4551-9FB0-39451DC9764A}">
      <dgm:prSet/>
      <dgm:spPr/>
      <dgm:t>
        <a:bodyPr/>
        <a:lstStyle/>
        <a:p>
          <a:endParaRPr lang="ru-RU"/>
        </a:p>
      </dgm:t>
    </dgm:pt>
    <dgm:pt modelId="{2C60CE1B-84C1-4E18-B924-0B9F01E6689B}">
      <dgm:prSet phldrT="[Текст]"/>
      <dgm:spPr/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099698D7-9DF0-48E8-8478-49723F059718}" type="parTrans" cxnId="{E62928A5-2338-446F-A426-C41D0B3C4EA4}">
      <dgm:prSet/>
      <dgm:spPr/>
      <dgm:t>
        <a:bodyPr/>
        <a:lstStyle/>
        <a:p>
          <a:endParaRPr lang="ru-RU"/>
        </a:p>
      </dgm:t>
    </dgm:pt>
    <dgm:pt modelId="{9374C4BA-F21E-4F14-A4C8-DE92C8885E29}" type="sibTrans" cxnId="{E62928A5-2338-446F-A426-C41D0B3C4EA4}">
      <dgm:prSet/>
      <dgm:spPr/>
      <dgm:t>
        <a:bodyPr/>
        <a:lstStyle/>
        <a:p>
          <a:endParaRPr lang="ru-RU"/>
        </a:p>
      </dgm:t>
    </dgm:pt>
    <dgm:pt modelId="{FC88387B-E8BA-4043-ADFB-D297509F9719}" type="pres">
      <dgm:prSet presAssocID="{67BA51C4-4D27-4723-ACED-A00E52C96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A8C02-C383-4AF2-AC0E-2BB846134534}" type="pres">
      <dgm:prSet presAssocID="{67BA51C4-4D27-4723-ACED-A00E52C9683A}" presName="tSp" presStyleCnt="0"/>
      <dgm:spPr/>
    </dgm:pt>
    <dgm:pt modelId="{C6982289-6772-4A03-A1F9-86B086DBB923}" type="pres">
      <dgm:prSet presAssocID="{67BA51C4-4D27-4723-ACED-A00E52C9683A}" presName="bSp" presStyleCnt="0"/>
      <dgm:spPr/>
    </dgm:pt>
    <dgm:pt modelId="{79CB8B1B-A165-4418-BEA3-4F82BEB1C31D}" type="pres">
      <dgm:prSet presAssocID="{67BA51C4-4D27-4723-ACED-A00E52C9683A}" presName="process" presStyleCnt="0"/>
      <dgm:spPr/>
    </dgm:pt>
    <dgm:pt modelId="{D302CA71-5C47-4AC2-B4BB-79C8D911999F}" type="pres">
      <dgm:prSet presAssocID="{0C01B420-88D2-4C56-9D35-34D596BE802B}" presName="composite1" presStyleCnt="0"/>
      <dgm:spPr/>
    </dgm:pt>
    <dgm:pt modelId="{DD8B876F-6A50-4854-A787-35466363A125}" type="pres">
      <dgm:prSet presAssocID="{0C01B420-88D2-4C56-9D35-34D596BE802B}" presName="dummyNode1" presStyleLbl="node1" presStyleIdx="0" presStyleCnt="3"/>
      <dgm:spPr/>
    </dgm:pt>
    <dgm:pt modelId="{11DFEBAF-3CFE-4590-A81C-1D5B3D743E1D}" type="pres">
      <dgm:prSet presAssocID="{0C01B420-88D2-4C56-9D35-34D596BE802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18A12-C561-444E-A445-0809267952F4}" type="pres">
      <dgm:prSet presAssocID="{0C01B420-88D2-4C56-9D35-34D596BE80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6CA3-6AE6-44D4-BF98-EECC01C09A5A}" type="pres">
      <dgm:prSet presAssocID="{0C01B420-88D2-4C56-9D35-34D596BE802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21C2-3D10-4C46-A4B6-4BDADA1FDDB8}" type="pres">
      <dgm:prSet presAssocID="{0C01B420-88D2-4C56-9D35-34D596BE802B}" presName="connSite1" presStyleCnt="0"/>
      <dgm:spPr/>
    </dgm:pt>
    <dgm:pt modelId="{E547A737-B88D-4E1E-B929-B75A60603A9E}" type="pres">
      <dgm:prSet presAssocID="{D6C77A0D-6485-43C2-8E26-5A9ED415DAB1}" presName="Name9" presStyleLbl="sibTrans2D1" presStyleIdx="0" presStyleCnt="2"/>
      <dgm:spPr/>
      <dgm:t>
        <a:bodyPr/>
        <a:lstStyle/>
        <a:p>
          <a:endParaRPr lang="ru-RU"/>
        </a:p>
      </dgm:t>
    </dgm:pt>
    <dgm:pt modelId="{EBF30701-5D5C-4B06-980B-A54F9CED53B2}" type="pres">
      <dgm:prSet presAssocID="{CB50C0BB-486F-47DA-B3FD-DB07AFF670B5}" presName="composite2" presStyleCnt="0"/>
      <dgm:spPr/>
    </dgm:pt>
    <dgm:pt modelId="{DA20A068-450C-4B61-AF5C-9E807C64326A}" type="pres">
      <dgm:prSet presAssocID="{CB50C0BB-486F-47DA-B3FD-DB07AFF670B5}" presName="dummyNode2" presStyleLbl="node1" presStyleIdx="0" presStyleCnt="3"/>
      <dgm:spPr/>
    </dgm:pt>
    <dgm:pt modelId="{E710E0C2-09BE-4BE5-B9C1-D366B92AA55D}" type="pres">
      <dgm:prSet presAssocID="{CB50C0BB-486F-47DA-B3FD-DB07AFF670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5048-C175-4D5C-8E84-2B0D20DBA667}" type="pres">
      <dgm:prSet presAssocID="{CB50C0BB-486F-47DA-B3FD-DB07AFF670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45A3-86C3-4A2A-ABE1-C310FDF7F77F}" type="pres">
      <dgm:prSet presAssocID="{CB50C0BB-486F-47DA-B3FD-DB07AFF670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B21CB-67A8-4F4C-A417-10130EF0390A}" type="pres">
      <dgm:prSet presAssocID="{CB50C0BB-486F-47DA-B3FD-DB07AFF670B5}" presName="connSite2" presStyleCnt="0"/>
      <dgm:spPr/>
    </dgm:pt>
    <dgm:pt modelId="{BA483C29-9324-42FB-9758-BA7DBBCF36FD}" type="pres">
      <dgm:prSet presAssocID="{851FFF37-256C-4607-807E-8769A8C11941}" presName="Name18" presStyleLbl="sibTrans2D1" presStyleIdx="1" presStyleCnt="2"/>
      <dgm:spPr/>
      <dgm:t>
        <a:bodyPr/>
        <a:lstStyle/>
        <a:p>
          <a:endParaRPr lang="ru-RU"/>
        </a:p>
      </dgm:t>
    </dgm:pt>
    <dgm:pt modelId="{9D14DAD0-2DC2-46B7-93FE-306DD7393648}" type="pres">
      <dgm:prSet presAssocID="{0BCCB368-E9D4-4C76-8C2C-62A4FBABBEA9}" presName="composite1" presStyleCnt="0"/>
      <dgm:spPr/>
    </dgm:pt>
    <dgm:pt modelId="{55BAF262-ABDB-4750-A3B1-9E704014D74D}" type="pres">
      <dgm:prSet presAssocID="{0BCCB368-E9D4-4C76-8C2C-62A4FBABBEA9}" presName="dummyNode1" presStyleLbl="node1" presStyleIdx="1" presStyleCnt="3"/>
      <dgm:spPr/>
    </dgm:pt>
    <dgm:pt modelId="{99F3AE9C-3A64-4C1C-B73D-E6B084B10BB9}" type="pres">
      <dgm:prSet presAssocID="{0BCCB368-E9D4-4C76-8C2C-62A4FBABBEA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AAD1-E619-4EEA-866C-349EFDF21A24}" type="pres">
      <dgm:prSet presAssocID="{0BCCB368-E9D4-4C76-8C2C-62A4FBABBE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9534-B57F-499B-8B5A-A642C5CBA8D7}" type="pres">
      <dgm:prSet presAssocID="{0BCCB368-E9D4-4C76-8C2C-62A4FBABBE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1F257-51E2-443D-BBAF-A9A202DA4B39}" type="pres">
      <dgm:prSet presAssocID="{0BCCB368-E9D4-4C76-8C2C-62A4FBABBEA9}" presName="connSite1" presStyleCnt="0"/>
      <dgm:spPr/>
    </dgm:pt>
  </dgm:ptLst>
  <dgm:cxnLst>
    <dgm:cxn modelId="{451F6CFD-06D2-4A04-B048-2190B9CD7443}" type="presOf" srcId="{16227EC3-6036-4945-822B-281CEADEAADA}" destId="{AD245048-C175-4D5C-8E84-2B0D20DBA667}" srcOrd="1" destOrd="0" presId="urn:microsoft.com/office/officeart/2005/8/layout/hProcess4"/>
    <dgm:cxn modelId="{430E8814-63C1-4CCA-9416-6CD98E309625}" type="presOf" srcId="{0BCCB368-E9D4-4C76-8C2C-62A4FBABBEA9}" destId="{FA8F9534-B57F-499B-8B5A-A642C5CBA8D7}" srcOrd="0" destOrd="0" presId="urn:microsoft.com/office/officeart/2005/8/layout/hProcess4"/>
    <dgm:cxn modelId="{282C5075-C542-42B1-853E-A0799D0D1A56}" type="presOf" srcId="{976F92EB-83BF-4673-9BA9-35409D1A3959}" destId="{99F3AE9C-3A64-4C1C-B73D-E6B084B10BB9}" srcOrd="0" destOrd="0" presId="urn:microsoft.com/office/officeart/2005/8/layout/hProcess4"/>
    <dgm:cxn modelId="{C439427D-9917-4551-9FB0-39451DC9764A}" srcId="{0BCCB368-E9D4-4C76-8C2C-62A4FBABBEA9}" destId="{976F92EB-83BF-4673-9BA9-35409D1A3959}" srcOrd="0" destOrd="0" parTransId="{1F821AE0-5121-4E1A-BAD4-C2C622DCA002}" sibTransId="{E3E00E03-32F4-4BC3-86E6-551160AFFD93}"/>
    <dgm:cxn modelId="{975A193B-1A7B-4D4D-B543-FB52A644A4BB}" type="presOf" srcId="{976F92EB-83BF-4673-9BA9-35409D1A3959}" destId="{A3A9AAD1-E619-4EEA-866C-349EFDF21A24}" srcOrd="1" destOrd="0" presId="urn:microsoft.com/office/officeart/2005/8/layout/hProcess4"/>
    <dgm:cxn modelId="{B400953A-6FB9-4ED7-B52E-79BBC070EDF1}" srcId="{CB50C0BB-486F-47DA-B3FD-DB07AFF670B5}" destId="{BCE73ECA-61EA-43A4-A07D-6E56BB60F653}" srcOrd="1" destOrd="0" parTransId="{15B85C02-2B0C-4F06-8B51-AE3CCBA96EA6}" sibTransId="{60E2BADD-5B70-40A0-9C16-7F66E3259F8F}"/>
    <dgm:cxn modelId="{F0D87CCC-D9C0-4C9A-8C6C-C05C7BA68C66}" type="presOf" srcId="{851FFF37-256C-4607-807E-8769A8C11941}" destId="{BA483C29-9324-42FB-9758-BA7DBBCF36FD}" srcOrd="0" destOrd="0" presId="urn:microsoft.com/office/officeart/2005/8/layout/hProcess4"/>
    <dgm:cxn modelId="{87296DFC-FC77-4A2E-94A1-3D52399F1C06}" type="presOf" srcId="{0C01B420-88D2-4C56-9D35-34D596BE802B}" destId="{59DC6CA3-6AE6-44D4-BF98-EECC01C09A5A}" srcOrd="0" destOrd="0" presId="urn:microsoft.com/office/officeart/2005/8/layout/hProcess4"/>
    <dgm:cxn modelId="{2FE21068-8B89-46C2-AAFD-642BC02013D9}" srcId="{0C01B420-88D2-4C56-9D35-34D596BE802B}" destId="{CACE4F69-E38A-45F1-810F-F361A49E39FD}" srcOrd="0" destOrd="0" parTransId="{1D3DCEAB-B606-429B-8F31-4BB68A4F65A3}" sibTransId="{11FF2B24-C2C8-4775-8591-F58FD19DD7A1}"/>
    <dgm:cxn modelId="{73045B46-2F14-49B7-8139-E96BC111A95F}" type="presOf" srcId="{D6C77A0D-6485-43C2-8E26-5A9ED415DAB1}" destId="{E547A737-B88D-4E1E-B929-B75A60603A9E}" srcOrd="0" destOrd="0" presId="urn:microsoft.com/office/officeart/2005/8/layout/hProcess4"/>
    <dgm:cxn modelId="{4D6C6939-E09D-4754-A46A-35DE92FF69B2}" type="presOf" srcId="{2C60CE1B-84C1-4E18-B924-0B9F01E6689B}" destId="{A3A9AAD1-E619-4EEA-866C-349EFDF21A24}" srcOrd="1" destOrd="1" presId="urn:microsoft.com/office/officeart/2005/8/layout/hProcess4"/>
    <dgm:cxn modelId="{58C9B1D4-1840-4101-BA13-FF7CD329BEDA}" type="presOf" srcId="{BCE73ECA-61EA-43A4-A07D-6E56BB60F653}" destId="{AD245048-C175-4D5C-8E84-2B0D20DBA667}" srcOrd="1" destOrd="1" presId="urn:microsoft.com/office/officeart/2005/8/layout/hProcess4"/>
    <dgm:cxn modelId="{C863B727-7032-4BEA-8F89-375BC96ADF4F}" type="presOf" srcId="{303F8186-4835-4EDC-AD57-044A0BB1D7CA}" destId="{11DFEBAF-3CFE-4590-A81C-1D5B3D743E1D}" srcOrd="0" destOrd="1" presId="urn:microsoft.com/office/officeart/2005/8/layout/hProcess4"/>
    <dgm:cxn modelId="{848D9C8E-2F66-4924-80DE-3B65E2CD4D5C}" type="presOf" srcId="{CB50C0BB-486F-47DA-B3FD-DB07AFF670B5}" destId="{96B245A3-86C3-4A2A-ABE1-C310FDF7F77F}" srcOrd="0" destOrd="0" presId="urn:microsoft.com/office/officeart/2005/8/layout/hProcess4"/>
    <dgm:cxn modelId="{1C2D5117-80B6-492F-BBF0-8B019DB8BF2B}" type="presOf" srcId="{BCE73ECA-61EA-43A4-A07D-6E56BB60F653}" destId="{E710E0C2-09BE-4BE5-B9C1-D366B92AA55D}" srcOrd="0" destOrd="1" presId="urn:microsoft.com/office/officeart/2005/8/layout/hProcess4"/>
    <dgm:cxn modelId="{80D1B588-DAD0-47F0-9228-1D53293FB184}" srcId="{67BA51C4-4D27-4723-ACED-A00E52C9683A}" destId="{0BCCB368-E9D4-4C76-8C2C-62A4FBABBEA9}" srcOrd="2" destOrd="0" parTransId="{9D80711D-2F0E-4CCC-ACD5-78629ED87DCA}" sibTransId="{4309F51B-673A-4D79-8834-1A425A687862}"/>
    <dgm:cxn modelId="{E0109617-715B-46A8-83F6-C9D4480C109B}" type="presOf" srcId="{303F8186-4835-4EDC-AD57-044A0BB1D7CA}" destId="{47618A12-C561-444E-A445-0809267952F4}" srcOrd="1" destOrd="1" presId="urn:microsoft.com/office/officeart/2005/8/layout/hProcess4"/>
    <dgm:cxn modelId="{EED51371-03B5-4177-B251-75555BCE209E}" type="presOf" srcId="{67BA51C4-4D27-4723-ACED-A00E52C9683A}" destId="{FC88387B-E8BA-4043-ADFB-D297509F9719}" srcOrd="0" destOrd="0" presId="urn:microsoft.com/office/officeart/2005/8/layout/hProcess4"/>
    <dgm:cxn modelId="{D4AA166F-4AE0-474D-94ED-AEAD23E421BD}" srcId="{0C01B420-88D2-4C56-9D35-34D596BE802B}" destId="{303F8186-4835-4EDC-AD57-044A0BB1D7CA}" srcOrd="1" destOrd="0" parTransId="{EBAEBED4-19AF-4604-AB5D-6DEA9E6ED0AA}" sibTransId="{1FB05552-9242-4E00-8E19-DF628EC5F3DF}"/>
    <dgm:cxn modelId="{FFC79E9E-D5B4-4F60-8FA2-94AE397B651A}" type="presOf" srcId="{CACE4F69-E38A-45F1-810F-F361A49E39FD}" destId="{11DFEBAF-3CFE-4590-A81C-1D5B3D743E1D}" srcOrd="0" destOrd="0" presId="urn:microsoft.com/office/officeart/2005/8/layout/hProcess4"/>
    <dgm:cxn modelId="{B877B97D-1692-4C73-AFBC-45657B16E16E}" type="presOf" srcId="{16227EC3-6036-4945-822B-281CEADEAADA}" destId="{E710E0C2-09BE-4BE5-B9C1-D366B92AA55D}" srcOrd="0" destOrd="0" presId="urn:microsoft.com/office/officeart/2005/8/layout/hProcess4"/>
    <dgm:cxn modelId="{2D57BCCF-3F10-42AE-B778-5ED1043EC60E}" srcId="{67BA51C4-4D27-4723-ACED-A00E52C9683A}" destId="{CB50C0BB-486F-47DA-B3FD-DB07AFF670B5}" srcOrd="1" destOrd="0" parTransId="{44EEABD4-1979-4B99-9A08-317DD928DD34}" sibTransId="{851FFF37-256C-4607-807E-8769A8C11941}"/>
    <dgm:cxn modelId="{E62928A5-2338-446F-A426-C41D0B3C4EA4}" srcId="{0BCCB368-E9D4-4C76-8C2C-62A4FBABBEA9}" destId="{2C60CE1B-84C1-4E18-B924-0B9F01E6689B}" srcOrd="1" destOrd="0" parTransId="{099698D7-9DF0-48E8-8478-49723F059718}" sibTransId="{9374C4BA-F21E-4F14-A4C8-DE92C8885E29}"/>
    <dgm:cxn modelId="{50BB6E0E-8EAD-4C80-92CA-ED9297D89CDD}" srcId="{CB50C0BB-486F-47DA-B3FD-DB07AFF670B5}" destId="{16227EC3-6036-4945-822B-281CEADEAADA}" srcOrd="0" destOrd="0" parTransId="{D70BD992-64BB-41FF-9887-544444EF3038}" sibTransId="{0B379B6E-20E3-4659-9CC9-C2DF9E543823}"/>
    <dgm:cxn modelId="{8130F444-4BF4-4861-B40F-973D1718CD11}" type="presOf" srcId="{CACE4F69-E38A-45F1-810F-F361A49E39FD}" destId="{47618A12-C561-444E-A445-0809267952F4}" srcOrd="1" destOrd="0" presId="urn:microsoft.com/office/officeart/2005/8/layout/hProcess4"/>
    <dgm:cxn modelId="{FE7A2F7E-136C-49D8-AEAC-6B93955733EE}" type="presOf" srcId="{2C60CE1B-84C1-4E18-B924-0B9F01E6689B}" destId="{99F3AE9C-3A64-4C1C-B73D-E6B084B10BB9}" srcOrd="0" destOrd="1" presId="urn:microsoft.com/office/officeart/2005/8/layout/hProcess4"/>
    <dgm:cxn modelId="{2BBF142E-D862-4284-8792-CCFE56B97715}" srcId="{67BA51C4-4D27-4723-ACED-A00E52C9683A}" destId="{0C01B420-88D2-4C56-9D35-34D596BE802B}" srcOrd="0" destOrd="0" parTransId="{DC521734-D84B-40EA-A93D-E3A14978DF38}" sibTransId="{D6C77A0D-6485-43C2-8E26-5A9ED415DAB1}"/>
    <dgm:cxn modelId="{CC963761-B37C-47D0-A192-9C1B7B64D252}" type="presParOf" srcId="{FC88387B-E8BA-4043-ADFB-D297509F9719}" destId="{AC0A8C02-C383-4AF2-AC0E-2BB846134534}" srcOrd="0" destOrd="0" presId="urn:microsoft.com/office/officeart/2005/8/layout/hProcess4"/>
    <dgm:cxn modelId="{F8D97554-C025-44CA-AEBE-2E519881695A}" type="presParOf" srcId="{FC88387B-E8BA-4043-ADFB-D297509F9719}" destId="{C6982289-6772-4A03-A1F9-86B086DBB923}" srcOrd="1" destOrd="0" presId="urn:microsoft.com/office/officeart/2005/8/layout/hProcess4"/>
    <dgm:cxn modelId="{9309E97F-341E-428F-8875-A512C1010076}" type="presParOf" srcId="{FC88387B-E8BA-4043-ADFB-D297509F9719}" destId="{79CB8B1B-A165-4418-BEA3-4F82BEB1C31D}" srcOrd="2" destOrd="0" presId="urn:microsoft.com/office/officeart/2005/8/layout/hProcess4"/>
    <dgm:cxn modelId="{DFBABC99-569E-4D0E-AECF-09D81A037DF6}" type="presParOf" srcId="{79CB8B1B-A165-4418-BEA3-4F82BEB1C31D}" destId="{D302CA71-5C47-4AC2-B4BB-79C8D911999F}" srcOrd="0" destOrd="0" presId="urn:microsoft.com/office/officeart/2005/8/layout/hProcess4"/>
    <dgm:cxn modelId="{8FFA7FF1-9418-4164-875F-D423A791428C}" type="presParOf" srcId="{D302CA71-5C47-4AC2-B4BB-79C8D911999F}" destId="{DD8B876F-6A50-4854-A787-35466363A125}" srcOrd="0" destOrd="0" presId="urn:microsoft.com/office/officeart/2005/8/layout/hProcess4"/>
    <dgm:cxn modelId="{71E8340E-DE01-486E-A626-2FDB4F782849}" type="presParOf" srcId="{D302CA71-5C47-4AC2-B4BB-79C8D911999F}" destId="{11DFEBAF-3CFE-4590-A81C-1D5B3D743E1D}" srcOrd="1" destOrd="0" presId="urn:microsoft.com/office/officeart/2005/8/layout/hProcess4"/>
    <dgm:cxn modelId="{35CD0B22-3DFC-4D99-B8CC-8C5A4D806006}" type="presParOf" srcId="{D302CA71-5C47-4AC2-B4BB-79C8D911999F}" destId="{47618A12-C561-444E-A445-0809267952F4}" srcOrd="2" destOrd="0" presId="urn:microsoft.com/office/officeart/2005/8/layout/hProcess4"/>
    <dgm:cxn modelId="{EE44B958-C148-4158-BE68-5397368C96F7}" type="presParOf" srcId="{D302CA71-5C47-4AC2-B4BB-79C8D911999F}" destId="{59DC6CA3-6AE6-44D4-BF98-EECC01C09A5A}" srcOrd="3" destOrd="0" presId="urn:microsoft.com/office/officeart/2005/8/layout/hProcess4"/>
    <dgm:cxn modelId="{110649A0-B5F5-4FB8-98D9-F81A0DECD25C}" type="presParOf" srcId="{D302CA71-5C47-4AC2-B4BB-79C8D911999F}" destId="{FFE221C2-3D10-4C46-A4B6-4BDADA1FDDB8}" srcOrd="4" destOrd="0" presId="urn:microsoft.com/office/officeart/2005/8/layout/hProcess4"/>
    <dgm:cxn modelId="{4AF3DE9F-F7D4-4561-8B23-58D10E44DC0A}" type="presParOf" srcId="{79CB8B1B-A165-4418-BEA3-4F82BEB1C31D}" destId="{E547A737-B88D-4E1E-B929-B75A60603A9E}" srcOrd="1" destOrd="0" presId="urn:microsoft.com/office/officeart/2005/8/layout/hProcess4"/>
    <dgm:cxn modelId="{7066D614-2829-4574-9D40-9289AB762F0B}" type="presParOf" srcId="{79CB8B1B-A165-4418-BEA3-4F82BEB1C31D}" destId="{EBF30701-5D5C-4B06-980B-A54F9CED53B2}" srcOrd="2" destOrd="0" presId="urn:microsoft.com/office/officeart/2005/8/layout/hProcess4"/>
    <dgm:cxn modelId="{66E45901-BFBD-4D65-80E5-F20ED67EEF0A}" type="presParOf" srcId="{EBF30701-5D5C-4B06-980B-A54F9CED53B2}" destId="{DA20A068-450C-4B61-AF5C-9E807C64326A}" srcOrd="0" destOrd="0" presId="urn:microsoft.com/office/officeart/2005/8/layout/hProcess4"/>
    <dgm:cxn modelId="{349DA627-F346-4926-A25C-82141DAEB755}" type="presParOf" srcId="{EBF30701-5D5C-4B06-980B-A54F9CED53B2}" destId="{E710E0C2-09BE-4BE5-B9C1-D366B92AA55D}" srcOrd="1" destOrd="0" presId="urn:microsoft.com/office/officeart/2005/8/layout/hProcess4"/>
    <dgm:cxn modelId="{0A7F267A-A915-4E62-97C1-C093E3EFC65D}" type="presParOf" srcId="{EBF30701-5D5C-4B06-980B-A54F9CED53B2}" destId="{AD245048-C175-4D5C-8E84-2B0D20DBA667}" srcOrd="2" destOrd="0" presId="urn:microsoft.com/office/officeart/2005/8/layout/hProcess4"/>
    <dgm:cxn modelId="{4B1C2D4F-A681-44E1-92F8-A55F5D89ED41}" type="presParOf" srcId="{EBF30701-5D5C-4B06-980B-A54F9CED53B2}" destId="{96B245A3-86C3-4A2A-ABE1-C310FDF7F77F}" srcOrd="3" destOrd="0" presId="urn:microsoft.com/office/officeart/2005/8/layout/hProcess4"/>
    <dgm:cxn modelId="{72AAED46-9C3D-4B30-A97F-9C5F80D8F04C}" type="presParOf" srcId="{EBF30701-5D5C-4B06-980B-A54F9CED53B2}" destId="{96AB21CB-67A8-4F4C-A417-10130EF0390A}" srcOrd="4" destOrd="0" presId="urn:microsoft.com/office/officeart/2005/8/layout/hProcess4"/>
    <dgm:cxn modelId="{D6CCC4C0-673E-4D6C-8022-D7E3E06F27DE}" type="presParOf" srcId="{79CB8B1B-A165-4418-BEA3-4F82BEB1C31D}" destId="{BA483C29-9324-42FB-9758-BA7DBBCF36FD}" srcOrd="3" destOrd="0" presId="urn:microsoft.com/office/officeart/2005/8/layout/hProcess4"/>
    <dgm:cxn modelId="{58E28F45-6719-46B7-87B8-746585394A1B}" type="presParOf" srcId="{79CB8B1B-A165-4418-BEA3-4F82BEB1C31D}" destId="{9D14DAD0-2DC2-46B7-93FE-306DD7393648}" srcOrd="4" destOrd="0" presId="urn:microsoft.com/office/officeart/2005/8/layout/hProcess4"/>
    <dgm:cxn modelId="{741F404E-DE15-4540-AA02-ABCBAEC70D65}" type="presParOf" srcId="{9D14DAD0-2DC2-46B7-93FE-306DD7393648}" destId="{55BAF262-ABDB-4750-A3B1-9E704014D74D}" srcOrd="0" destOrd="0" presId="urn:microsoft.com/office/officeart/2005/8/layout/hProcess4"/>
    <dgm:cxn modelId="{CD4E83D9-E4B4-415D-83DA-B1F13C924547}" type="presParOf" srcId="{9D14DAD0-2DC2-46B7-93FE-306DD7393648}" destId="{99F3AE9C-3A64-4C1C-B73D-E6B084B10BB9}" srcOrd="1" destOrd="0" presId="urn:microsoft.com/office/officeart/2005/8/layout/hProcess4"/>
    <dgm:cxn modelId="{267432F0-2A44-4DF7-8136-259DD22E35EB}" type="presParOf" srcId="{9D14DAD0-2DC2-46B7-93FE-306DD7393648}" destId="{A3A9AAD1-E619-4EEA-866C-349EFDF21A24}" srcOrd="2" destOrd="0" presId="urn:microsoft.com/office/officeart/2005/8/layout/hProcess4"/>
    <dgm:cxn modelId="{2CD04366-D78C-4482-906F-F583ED4E805F}" type="presParOf" srcId="{9D14DAD0-2DC2-46B7-93FE-306DD7393648}" destId="{FA8F9534-B57F-499B-8B5A-A642C5CBA8D7}" srcOrd="3" destOrd="0" presId="urn:microsoft.com/office/officeart/2005/8/layout/hProcess4"/>
    <dgm:cxn modelId="{30809523-412C-4C4A-BF2E-381D41193170}" type="presParOf" srcId="{9D14DAD0-2DC2-46B7-93FE-306DD7393648}" destId="{9C21F257-51E2-443D-BBAF-A9A202DA4B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3CCEDC-B5D7-48D5-A9FA-2172586F55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69A51-03F9-42CE-ACEC-68208B5465E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CF45C30-32F8-4139-B939-638369A76DF2}" type="parTrans" cxnId="{80F60AC3-FF18-4EE6-9894-A79739A53211}">
      <dgm:prSet/>
      <dgm:spPr/>
      <dgm:t>
        <a:bodyPr/>
        <a:lstStyle/>
        <a:p>
          <a:endParaRPr lang="ru-RU"/>
        </a:p>
      </dgm:t>
    </dgm:pt>
    <dgm:pt modelId="{358CA7F4-ECB0-412F-B626-604AB0FB374A}" type="sibTrans" cxnId="{80F60AC3-FF18-4EE6-9894-A79739A53211}">
      <dgm:prSet/>
      <dgm:spPr/>
      <dgm:t>
        <a:bodyPr/>
        <a:lstStyle/>
        <a:p>
          <a:endParaRPr lang="ru-RU"/>
        </a:p>
      </dgm:t>
    </dgm:pt>
    <dgm:pt modelId="{49A8827A-B43F-4C56-B0C2-8012C6B30DE0}">
      <dgm:prSet phldrT="[Текст]"/>
      <dgm:spPr/>
      <dgm:t>
        <a:bodyPr/>
        <a:lstStyle/>
        <a:p>
          <a:r>
            <a:rPr lang="ru-RU" dirty="0" smtClean="0"/>
            <a:t>Процессы</a:t>
          </a:r>
          <a:endParaRPr lang="ru-RU" dirty="0"/>
        </a:p>
      </dgm:t>
    </dgm:pt>
    <dgm:pt modelId="{850EB036-6F04-4595-876C-4F6F5FA114B0}" type="parTrans" cxnId="{B1EBD39B-A99F-4954-AF22-D699C67D3231}">
      <dgm:prSet/>
      <dgm:spPr/>
      <dgm:t>
        <a:bodyPr/>
        <a:lstStyle/>
        <a:p>
          <a:endParaRPr lang="ru-RU"/>
        </a:p>
      </dgm:t>
    </dgm:pt>
    <dgm:pt modelId="{92106ECD-9A90-490B-958F-16EAE5513981}" type="sibTrans" cxnId="{B1EBD39B-A99F-4954-AF22-D699C67D3231}">
      <dgm:prSet/>
      <dgm:spPr/>
      <dgm:t>
        <a:bodyPr/>
        <a:lstStyle/>
        <a:p>
          <a:endParaRPr lang="ru-RU"/>
        </a:p>
      </dgm:t>
    </dgm:pt>
    <dgm:pt modelId="{BD8875E6-AF94-4ADA-BF39-89E023ED23B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4E6821-2D55-42E1-BC5A-DBE81D323B98}" type="parTrans" cxnId="{D785C387-9C93-4643-857C-633C06006834}">
      <dgm:prSet/>
      <dgm:spPr/>
      <dgm:t>
        <a:bodyPr/>
        <a:lstStyle/>
        <a:p>
          <a:endParaRPr lang="ru-RU"/>
        </a:p>
      </dgm:t>
    </dgm:pt>
    <dgm:pt modelId="{F6E224FC-A302-4C98-BACA-DA13897A4295}" type="sibTrans" cxnId="{D785C387-9C93-4643-857C-633C06006834}">
      <dgm:prSet/>
      <dgm:spPr/>
      <dgm:t>
        <a:bodyPr/>
        <a:lstStyle/>
        <a:p>
          <a:endParaRPr lang="ru-RU"/>
        </a:p>
      </dgm:t>
    </dgm:pt>
    <dgm:pt modelId="{6888CA6F-04A9-4DFD-B87E-45EB16BAED54}">
      <dgm:prSet phldrT="[Текст]"/>
      <dgm:spPr/>
      <dgm:t>
        <a:bodyPr/>
        <a:lstStyle/>
        <a:p>
          <a:r>
            <a:rPr lang="ru-RU" dirty="0" smtClean="0"/>
            <a:t>Нормы, стандарты</a:t>
          </a:r>
          <a:endParaRPr lang="ru-RU" dirty="0"/>
        </a:p>
      </dgm:t>
    </dgm:pt>
    <dgm:pt modelId="{1FE0B8A7-2A66-4940-8E41-202CAC6E853B}" type="parTrans" cxnId="{79A732C6-20EF-4238-ABAA-FDCB11BCDCED}">
      <dgm:prSet/>
      <dgm:spPr/>
      <dgm:t>
        <a:bodyPr/>
        <a:lstStyle/>
        <a:p>
          <a:endParaRPr lang="ru-RU"/>
        </a:p>
      </dgm:t>
    </dgm:pt>
    <dgm:pt modelId="{D6C9F141-E483-46A2-AFDE-A30A7F43F5B8}" type="sibTrans" cxnId="{79A732C6-20EF-4238-ABAA-FDCB11BCDCED}">
      <dgm:prSet/>
      <dgm:spPr/>
      <dgm:t>
        <a:bodyPr/>
        <a:lstStyle/>
        <a:p>
          <a:endParaRPr lang="ru-RU"/>
        </a:p>
      </dgm:t>
    </dgm:pt>
    <dgm:pt modelId="{61E23206-50AF-4CC3-884A-A7275F54597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5188CC9-C9AE-46AA-9D26-FEC826E67941}" type="parTrans" cxnId="{DF17B498-A0DC-4183-B5B4-DE4E80251931}">
      <dgm:prSet/>
      <dgm:spPr/>
      <dgm:t>
        <a:bodyPr/>
        <a:lstStyle/>
        <a:p>
          <a:endParaRPr lang="ru-RU"/>
        </a:p>
      </dgm:t>
    </dgm:pt>
    <dgm:pt modelId="{DC7734AB-47C3-497C-89D3-10D70FF1312D}" type="sibTrans" cxnId="{DF17B498-A0DC-4183-B5B4-DE4E80251931}">
      <dgm:prSet/>
      <dgm:spPr/>
      <dgm:t>
        <a:bodyPr/>
        <a:lstStyle/>
        <a:p>
          <a:endParaRPr lang="ru-RU"/>
        </a:p>
      </dgm:t>
    </dgm:pt>
    <dgm:pt modelId="{6EB54BC7-3252-485D-9039-9BEFE339465B}">
      <dgm:prSet phldrT="[Текст]"/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9F93F817-3236-41F8-9F3E-DC9D039B8DC2}" type="parTrans" cxnId="{CFD98433-C5D7-4A1F-87D4-103E7C52DD0E}">
      <dgm:prSet/>
      <dgm:spPr/>
      <dgm:t>
        <a:bodyPr/>
        <a:lstStyle/>
        <a:p>
          <a:endParaRPr lang="ru-RU"/>
        </a:p>
      </dgm:t>
    </dgm:pt>
    <dgm:pt modelId="{076969BD-064B-43AA-BEED-6D26E8E100C7}" type="sibTrans" cxnId="{CFD98433-C5D7-4A1F-87D4-103E7C52DD0E}">
      <dgm:prSet/>
      <dgm:spPr/>
      <dgm:t>
        <a:bodyPr/>
        <a:lstStyle/>
        <a:p>
          <a:endParaRPr lang="ru-RU"/>
        </a:p>
      </dgm:t>
    </dgm:pt>
    <dgm:pt modelId="{C2A5FE3D-ACE3-42F5-A260-46490823C445}" type="pres">
      <dgm:prSet presAssocID="{0D3CCEDC-B5D7-48D5-A9FA-2172586F5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2CE02-10EA-4364-9234-3E84C950148F}" type="pres">
      <dgm:prSet presAssocID="{D5269A51-03F9-42CE-ACEC-68208B5465E1}" presName="composite" presStyleCnt="0"/>
      <dgm:spPr/>
    </dgm:pt>
    <dgm:pt modelId="{6E212691-FE1C-4826-928A-CAB878391A3E}" type="pres">
      <dgm:prSet presAssocID="{D5269A51-03F9-42CE-ACEC-68208B5465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DAAD9-7C8C-4821-927A-DF6371EBBBF8}" type="pres">
      <dgm:prSet presAssocID="{D5269A51-03F9-42CE-ACEC-68208B5465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D43C0-716D-4931-B67C-9F0952597D80}" type="pres">
      <dgm:prSet presAssocID="{358CA7F4-ECB0-412F-B626-604AB0FB374A}" presName="sp" presStyleCnt="0"/>
      <dgm:spPr/>
    </dgm:pt>
    <dgm:pt modelId="{645D2E12-541A-4023-A84B-1911E0898871}" type="pres">
      <dgm:prSet presAssocID="{BD8875E6-AF94-4ADA-BF39-89E023ED23BA}" presName="composite" presStyleCnt="0"/>
      <dgm:spPr/>
    </dgm:pt>
    <dgm:pt modelId="{D0913452-803E-423C-BDAA-14692AD5E263}" type="pres">
      <dgm:prSet presAssocID="{BD8875E6-AF94-4ADA-BF39-89E023ED23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B7358-E163-492A-8DFA-F136509E0421}" type="pres">
      <dgm:prSet presAssocID="{BD8875E6-AF94-4ADA-BF39-89E023ED23BA}" presName="descendantText" presStyleLbl="alignAcc1" presStyleIdx="1" presStyleCnt="3" custLinFactNeighborX="172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ADFD0-D956-46E7-8A03-E9761BA23AEF}" type="pres">
      <dgm:prSet presAssocID="{F6E224FC-A302-4C98-BACA-DA13897A4295}" presName="sp" presStyleCnt="0"/>
      <dgm:spPr/>
    </dgm:pt>
    <dgm:pt modelId="{FC4F64FD-F770-4CB9-BD04-276CD6FC088C}" type="pres">
      <dgm:prSet presAssocID="{61E23206-50AF-4CC3-884A-A7275F54597C}" presName="composite" presStyleCnt="0"/>
      <dgm:spPr/>
    </dgm:pt>
    <dgm:pt modelId="{AA68BE37-B0F9-426B-B488-E882CAC00745}" type="pres">
      <dgm:prSet presAssocID="{61E23206-50AF-4CC3-884A-A7275F5459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EFB5D-FA70-4724-B7DA-730865FCF50F}" type="pres">
      <dgm:prSet presAssocID="{61E23206-50AF-4CC3-884A-A7275F5459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60AC3-FF18-4EE6-9894-A79739A53211}" srcId="{0D3CCEDC-B5D7-48D5-A9FA-2172586F55CA}" destId="{D5269A51-03F9-42CE-ACEC-68208B5465E1}" srcOrd="0" destOrd="0" parTransId="{FCF45C30-32F8-4139-B939-638369A76DF2}" sibTransId="{358CA7F4-ECB0-412F-B626-604AB0FB374A}"/>
    <dgm:cxn modelId="{D785C387-9C93-4643-857C-633C06006834}" srcId="{0D3CCEDC-B5D7-48D5-A9FA-2172586F55CA}" destId="{BD8875E6-AF94-4ADA-BF39-89E023ED23BA}" srcOrd="1" destOrd="0" parTransId="{B34E6821-2D55-42E1-BC5A-DBE81D323B98}" sibTransId="{F6E224FC-A302-4C98-BACA-DA13897A4295}"/>
    <dgm:cxn modelId="{84F9EA89-46F9-4380-AD8A-039E8F4C80CD}" type="presOf" srcId="{BD8875E6-AF94-4ADA-BF39-89E023ED23BA}" destId="{D0913452-803E-423C-BDAA-14692AD5E263}" srcOrd="0" destOrd="0" presId="urn:microsoft.com/office/officeart/2005/8/layout/chevron2"/>
    <dgm:cxn modelId="{AD620BA8-F2E2-4FD5-B2CE-EE353DF624EE}" type="presOf" srcId="{6EB54BC7-3252-485D-9039-9BEFE339465B}" destId="{201EFB5D-FA70-4724-B7DA-730865FCF50F}" srcOrd="0" destOrd="0" presId="urn:microsoft.com/office/officeart/2005/8/layout/chevron2"/>
    <dgm:cxn modelId="{39C2D155-6CA1-4F47-9757-118BFD95F63C}" type="presOf" srcId="{6888CA6F-04A9-4DFD-B87E-45EB16BAED54}" destId="{E64B7358-E163-492A-8DFA-F136509E0421}" srcOrd="0" destOrd="0" presId="urn:microsoft.com/office/officeart/2005/8/layout/chevron2"/>
    <dgm:cxn modelId="{B1EBD39B-A99F-4954-AF22-D699C67D3231}" srcId="{D5269A51-03F9-42CE-ACEC-68208B5465E1}" destId="{49A8827A-B43F-4C56-B0C2-8012C6B30DE0}" srcOrd="0" destOrd="0" parTransId="{850EB036-6F04-4595-876C-4F6F5FA114B0}" sibTransId="{92106ECD-9A90-490B-958F-16EAE5513981}"/>
    <dgm:cxn modelId="{06A52D47-293E-4A28-B091-A8A3BC3151DB}" type="presOf" srcId="{61E23206-50AF-4CC3-884A-A7275F54597C}" destId="{AA68BE37-B0F9-426B-B488-E882CAC00745}" srcOrd="0" destOrd="0" presId="urn:microsoft.com/office/officeart/2005/8/layout/chevron2"/>
    <dgm:cxn modelId="{CFD98433-C5D7-4A1F-87D4-103E7C52DD0E}" srcId="{61E23206-50AF-4CC3-884A-A7275F54597C}" destId="{6EB54BC7-3252-485D-9039-9BEFE339465B}" srcOrd="0" destOrd="0" parTransId="{9F93F817-3236-41F8-9F3E-DC9D039B8DC2}" sibTransId="{076969BD-064B-43AA-BEED-6D26E8E100C7}"/>
    <dgm:cxn modelId="{BA9EF0CE-9E83-42C3-85B2-30B875F8BB81}" type="presOf" srcId="{49A8827A-B43F-4C56-B0C2-8012C6B30DE0}" destId="{30FDAAD9-7C8C-4821-927A-DF6371EBBBF8}" srcOrd="0" destOrd="0" presId="urn:microsoft.com/office/officeart/2005/8/layout/chevron2"/>
    <dgm:cxn modelId="{79A732C6-20EF-4238-ABAA-FDCB11BCDCED}" srcId="{BD8875E6-AF94-4ADA-BF39-89E023ED23BA}" destId="{6888CA6F-04A9-4DFD-B87E-45EB16BAED54}" srcOrd="0" destOrd="0" parTransId="{1FE0B8A7-2A66-4940-8E41-202CAC6E853B}" sibTransId="{D6C9F141-E483-46A2-AFDE-A30A7F43F5B8}"/>
    <dgm:cxn modelId="{05B91725-76ED-450B-8737-378E91DDD97D}" type="presOf" srcId="{0D3CCEDC-B5D7-48D5-A9FA-2172586F55CA}" destId="{C2A5FE3D-ACE3-42F5-A260-46490823C445}" srcOrd="0" destOrd="0" presId="urn:microsoft.com/office/officeart/2005/8/layout/chevron2"/>
    <dgm:cxn modelId="{DF17B498-A0DC-4183-B5B4-DE4E80251931}" srcId="{0D3CCEDC-B5D7-48D5-A9FA-2172586F55CA}" destId="{61E23206-50AF-4CC3-884A-A7275F54597C}" srcOrd="2" destOrd="0" parTransId="{A5188CC9-C9AE-46AA-9D26-FEC826E67941}" sibTransId="{DC7734AB-47C3-497C-89D3-10D70FF1312D}"/>
    <dgm:cxn modelId="{E802616E-5ECC-4816-9656-D3BC322AFEDE}" type="presOf" srcId="{D5269A51-03F9-42CE-ACEC-68208B5465E1}" destId="{6E212691-FE1C-4826-928A-CAB878391A3E}" srcOrd="0" destOrd="0" presId="urn:microsoft.com/office/officeart/2005/8/layout/chevron2"/>
    <dgm:cxn modelId="{5E5175A1-7FB2-41CD-A7EC-0A5F2E14A250}" type="presParOf" srcId="{C2A5FE3D-ACE3-42F5-A260-46490823C445}" destId="{0F72CE02-10EA-4364-9234-3E84C950148F}" srcOrd="0" destOrd="0" presId="urn:microsoft.com/office/officeart/2005/8/layout/chevron2"/>
    <dgm:cxn modelId="{152F7EDF-33C1-43CD-9527-DE3866C0D14C}" type="presParOf" srcId="{0F72CE02-10EA-4364-9234-3E84C950148F}" destId="{6E212691-FE1C-4826-928A-CAB878391A3E}" srcOrd="0" destOrd="0" presId="urn:microsoft.com/office/officeart/2005/8/layout/chevron2"/>
    <dgm:cxn modelId="{3231F803-9860-4A8E-9BB8-6B6C58E0594D}" type="presParOf" srcId="{0F72CE02-10EA-4364-9234-3E84C950148F}" destId="{30FDAAD9-7C8C-4821-927A-DF6371EBBBF8}" srcOrd="1" destOrd="0" presId="urn:microsoft.com/office/officeart/2005/8/layout/chevron2"/>
    <dgm:cxn modelId="{5530A076-DD51-4FEC-8DD5-5DB0C233118F}" type="presParOf" srcId="{C2A5FE3D-ACE3-42F5-A260-46490823C445}" destId="{1C0D43C0-716D-4931-B67C-9F0952597D80}" srcOrd="1" destOrd="0" presId="urn:microsoft.com/office/officeart/2005/8/layout/chevron2"/>
    <dgm:cxn modelId="{775E535F-61E8-43AB-8E43-6B2F5B891015}" type="presParOf" srcId="{C2A5FE3D-ACE3-42F5-A260-46490823C445}" destId="{645D2E12-541A-4023-A84B-1911E0898871}" srcOrd="2" destOrd="0" presId="urn:microsoft.com/office/officeart/2005/8/layout/chevron2"/>
    <dgm:cxn modelId="{477B49C0-3370-46A4-B2D0-DEB903417C1A}" type="presParOf" srcId="{645D2E12-541A-4023-A84B-1911E0898871}" destId="{D0913452-803E-423C-BDAA-14692AD5E263}" srcOrd="0" destOrd="0" presId="urn:microsoft.com/office/officeart/2005/8/layout/chevron2"/>
    <dgm:cxn modelId="{0D37FC6B-AA69-43D0-A842-9612257507B3}" type="presParOf" srcId="{645D2E12-541A-4023-A84B-1911E0898871}" destId="{E64B7358-E163-492A-8DFA-F136509E0421}" srcOrd="1" destOrd="0" presId="urn:microsoft.com/office/officeart/2005/8/layout/chevron2"/>
    <dgm:cxn modelId="{FCD0C3C9-4802-49EB-9E14-7D2012692350}" type="presParOf" srcId="{C2A5FE3D-ACE3-42F5-A260-46490823C445}" destId="{BA5ADFD0-D956-46E7-8A03-E9761BA23AEF}" srcOrd="3" destOrd="0" presId="urn:microsoft.com/office/officeart/2005/8/layout/chevron2"/>
    <dgm:cxn modelId="{DC57DFE2-36C8-466E-B59E-F6DE3D957C80}" type="presParOf" srcId="{C2A5FE3D-ACE3-42F5-A260-46490823C445}" destId="{FC4F64FD-F770-4CB9-BD04-276CD6FC088C}" srcOrd="4" destOrd="0" presId="urn:microsoft.com/office/officeart/2005/8/layout/chevron2"/>
    <dgm:cxn modelId="{80B54DF6-628B-436E-9006-67DEE3014EE2}" type="presParOf" srcId="{FC4F64FD-F770-4CB9-BD04-276CD6FC088C}" destId="{AA68BE37-B0F9-426B-B488-E882CAC00745}" srcOrd="0" destOrd="0" presId="urn:microsoft.com/office/officeart/2005/8/layout/chevron2"/>
    <dgm:cxn modelId="{CB12D03D-DD06-4016-A101-F703839CC841}" type="presParOf" srcId="{FC4F64FD-F770-4CB9-BD04-276CD6FC088C}" destId="{201EFB5D-FA70-4724-B7DA-730865FCF5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FEBAF-3CFE-4590-A81C-1D5B3D743E1D}">
      <dsp:nvSpPr>
        <dsp:cNvPr id="0" name=""/>
        <dsp:cNvSpPr/>
      </dsp:nvSpPr>
      <dsp:spPr>
        <a:xfrm>
          <a:off x="1527" y="757078"/>
          <a:ext cx="1012778" cy="83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1-1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1-2</a:t>
          </a:r>
          <a:endParaRPr lang="ru-RU" sz="1800" kern="1200" dirty="0"/>
        </a:p>
      </dsp:txBody>
      <dsp:txXfrm>
        <a:off x="1527" y="757078"/>
        <a:ext cx="1012778" cy="656330"/>
      </dsp:txXfrm>
    </dsp:sp>
    <dsp:sp modelId="{E547A737-B88D-4E1E-B929-B75A60603A9E}">
      <dsp:nvSpPr>
        <dsp:cNvPr id="0" name=""/>
        <dsp:cNvSpPr/>
      </dsp:nvSpPr>
      <dsp:spPr>
        <a:xfrm>
          <a:off x="581448" y="994695"/>
          <a:ext cx="1059784" cy="1059784"/>
        </a:xfrm>
        <a:prstGeom prst="leftCircularArrow">
          <a:avLst>
            <a:gd name="adj1" fmla="val 2619"/>
            <a:gd name="adj2" fmla="val 318303"/>
            <a:gd name="adj3" fmla="val 2093813"/>
            <a:gd name="adj4" fmla="val 9024489"/>
            <a:gd name="adj5" fmla="val 30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6CA3-6AE6-44D4-BF98-EECC01C09A5A}">
      <dsp:nvSpPr>
        <dsp:cNvPr id="0" name=""/>
        <dsp:cNvSpPr/>
      </dsp:nvSpPr>
      <dsp:spPr>
        <a:xfrm>
          <a:off x="226589" y="1413409"/>
          <a:ext cx="900247" cy="35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условие</a:t>
          </a:r>
          <a:endParaRPr lang="ru-RU" sz="1700" kern="1200" dirty="0"/>
        </a:p>
      </dsp:txBody>
      <dsp:txXfrm>
        <a:off x="226589" y="1413409"/>
        <a:ext cx="900247" cy="357998"/>
      </dsp:txXfrm>
    </dsp:sp>
    <dsp:sp modelId="{E710E0C2-09BE-4BE5-B9C1-D366B92AA55D}">
      <dsp:nvSpPr>
        <dsp:cNvPr id="0" name=""/>
        <dsp:cNvSpPr/>
      </dsp:nvSpPr>
      <dsp:spPr>
        <a:xfrm>
          <a:off x="1259014" y="757078"/>
          <a:ext cx="1012778" cy="83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2-1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2-2</a:t>
          </a:r>
          <a:endParaRPr lang="ru-RU" sz="1800" kern="1200" dirty="0"/>
        </a:p>
      </dsp:txBody>
      <dsp:txXfrm>
        <a:off x="1259014" y="936078"/>
        <a:ext cx="1012778" cy="656330"/>
      </dsp:txXfrm>
    </dsp:sp>
    <dsp:sp modelId="{BA483C29-9324-42FB-9758-BA7DBBCF36FD}">
      <dsp:nvSpPr>
        <dsp:cNvPr id="0" name=""/>
        <dsp:cNvSpPr/>
      </dsp:nvSpPr>
      <dsp:spPr>
        <a:xfrm>
          <a:off x="1830495" y="262255"/>
          <a:ext cx="1189194" cy="1189194"/>
        </a:xfrm>
        <a:prstGeom prst="circularArrow">
          <a:avLst>
            <a:gd name="adj1" fmla="val 2334"/>
            <a:gd name="adj2" fmla="val 281797"/>
            <a:gd name="adj3" fmla="val 19542692"/>
            <a:gd name="adj4" fmla="val 12575511"/>
            <a:gd name="adj5" fmla="val 27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45A3-86C3-4A2A-ABE1-C310FDF7F77F}">
      <dsp:nvSpPr>
        <dsp:cNvPr id="0" name=""/>
        <dsp:cNvSpPr/>
      </dsp:nvSpPr>
      <dsp:spPr>
        <a:xfrm>
          <a:off x="1484076" y="578079"/>
          <a:ext cx="900247" cy="35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условие</a:t>
          </a:r>
          <a:endParaRPr lang="ru-RU" sz="1700" kern="1200" dirty="0"/>
        </a:p>
      </dsp:txBody>
      <dsp:txXfrm>
        <a:off x="1484076" y="578079"/>
        <a:ext cx="900247" cy="357998"/>
      </dsp:txXfrm>
    </dsp:sp>
    <dsp:sp modelId="{99F3AE9C-3A64-4C1C-B73D-E6B084B10BB9}">
      <dsp:nvSpPr>
        <dsp:cNvPr id="0" name=""/>
        <dsp:cNvSpPr/>
      </dsp:nvSpPr>
      <dsp:spPr>
        <a:xfrm>
          <a:off x="2516501" y="757078"/>
          <a:ext cx="1012778" cy="83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3-1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3-2</a:t>
          </a:r>
          <a:endParaRPr lang="ru-RU" sz="1800" kern="1200" dirty="0"/>
        </a:p>
      </dsp:txBody>
      <dsp:txXfrm>
        <a:off x="2516501" y="757078"/>
        <a:ext cx="1012778" cy="656330"/>
      </dsp:txXfrm>
    </dsp:sp>
    <dsp:sp modelId="{FA8F9534-B57F-499B-8B5A-A642C5CBA8D7}">
      <dsp:nvSpPr>
        <dsp:cNvPr id="0" name=""/>
        <dsp:cNvSpPr/>
      </dsp:nvSpPr>
      <dsp:spPr>
        <a:xfrm>
          <a:off x="2741563" y="1413409"/>
          <a:ext cx="900247" cy="35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условие</a:t>
          </a:r>
          <a:endParaRPr lang="ru-RU" sz="1700" kern="1200" dirty="0"/>
        </a:p>
      </dsp:txBody>
      <dsp:txXfrm>
        <a:off x="2741563" y="1413409"/>
        <a:ext cx="900247" cy="3579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7D547-A89A-4C0C-A66A-D5AC55CEE6FE}">
      <dsp:nvSpPr>
        <dsp:cNvPr id="0" name=""/>
        <dsp:cNvSpPr/>
      </dsp:nvSpPr>
      <dsp:spPr>
        <a:xfrm>
          <a:off x="1151" y="151918"/>
          <a:ext cx="344051" cy="39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1151" y="151918"/>
        <a:ext cx="344051" cy="399959"/>
      </dsp:txXfrm>
    </dsp:sp>
    <dsp:sp modelId="{2CAC175E-DF10-4A16-8CD5-1EC1A6E4A274}">
      <dsp:nvSpPr>
        <dsp:cNvPr id="0" name=""/>
        <dsp:cNvSpPr/>
      </dsp:nvSpPr>
      <dsp:spPr>
        <a:xfrm>
          <a:off x="379607" y="309236"/>
          <a:ext cx="72938" cy="85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9607" y="309236"/>
        <a:ext cx="72938" cy="85324"/>
      </dsp:txXfrm>
    </dsp:sp>
    <dsp:sp modelId="{09A88F8A-3E8B-4FF1-8E7C-9655EC5FE3F9}">
      <dsp:nvSpPr>
        <dsp:cNvPr id="0" name=""/>
        <dsp:cNvSpPr/>
      </dsp:nvSpPr>
      <dsp:spPr>
        <a:xfrm>
          <a:off x="482822" y="151918"/>
          <a:ext cx="344051" cy="39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482822" y="151918"/>
        <a:ext cx="344051" cy="399959"/>
      </dsp:txXfrm>
    </dsp:sp>
    <dsp:sp modelId="{93EEE7DF-83DA-4035-AF12-7472E63EF3D7}">
      <dsp:nvSpPr>
        <dsp:cNvPr id="0" name=""/>
        <dsp:cNvSpPr/>
      </dsp:nvSpPr>
      <dsp:spPr>
        <a:xfrm>
          <a:off x="861279" y="309236"/>
          <a:ext cx="72938" cy="85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1279" y="309236"/>
        <a:ext cx="72938" cy="85324"/>
      </dsp:txXfrm>
    </dsp:sp>
    <dsp:sp modelId="{A34CBF48-9D85-4E6E-A4CA-EFF5D8BBAF39}">
      <dsp:nvSpPr>
        <dsp:cNvPr id="0" name=""/>
        <dsp:cNvSpPr/>
      </dsp:nvSpPr>
      <dsp:spPr>
        <a:xfrm>
          <a:off x="964494" y="151918"/>
          <a:ext cx="344051" cy="39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964494" y="151918"/>
        <a:ext cx="344051" cy="3999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FEBAF-3CFE-4590-A81C-1D5B3D743E1D}">
      <dsp:nvSpPr>
        <dsp:cNvPr id="0" name=""/>
        <dsp:cNvSpPr/>
      </dsp:nvSpPr>
      <dsp:spPr>
        <a:xfrm>
          <a:off x="981" y="412650"/>
          <a:ext cx="668518" cy="55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1-1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1-2</a:t>
          </a:r>
          <a:endParaRPr lang="ru-RU" sz="1200" kern="1200" dirty="0"/>
        </a:p>
      </dsp:txBody>
      <dsp:txXfrm>
        <a:off x="981" y="412650"/>
        <a:ext cx="668518" cy="433233"/>
      </dsp:txXfrm>
    </dsp:sp>
    <dsp:sp modelId="{E547A737-B88D-4E1E-B929-B75A60603A9E}">
      <dsp:nvSpPr>
        <dsp:cNvPr id="0" name=""/>
        <dsp:cNvSpPr/>
      </dsp:nvSpPr>
      <dsp:spPr>
        <a:xfrm>
          <a:off x="380142" y="556439"/>
          <a:ext cx="718836" cy="718836"/>
        </a:xfrm>
        <a:prstGeom prst="leftCircularArrow">
          <a:avLst>
            <a:gd name="adj1" fmla="val 2900"/>
            <a:gd name="adj2" fmla="val 354749"/>
            <a:gd name="adj3" fmla="val 2130260"/>
            <a:gd name="adj4" fmla="val 9024489"/>
            <a:gd name="adj5" fmla="val 33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6CA3-6AE6-44D4-BF98-EECC01C09A5A}">
      <dsp:nvSpPr>
        <dsp:cNvPr id="0" name=""/>
        <dsp:cNvSpPr/>
      </dsp:nvSpPr>
      <dsp:spPr>
        <a:xfrm>
          <a:off x="149541" y="845883"/>
          <a:ext cx="594238" cy="236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условие</a:t>
          </a:r>
          <a:endParaRPr lang="ru-RU" sz="1100" kern="1200" dirty="0"/>
        </a:p>
      </dsp:txBody>
      <dsp:txXfrm>
        <a:off x="149541" y="845883"/>
        <a:ext cx="594238" cy="236309"/>
      </dsp:txXfrm>
    </dsp:sp>
    <dsp:sp modelId="{E710E0C2-09BE-4BE5-B9C1-D366B92AA55D}">
      <dsp:nvSpPr>
        <dsp:cNvPr id="0" name=""/>
        <dsp:cNvSpPr/>
      </dsp:nvSpPr>
      <dsp:spPr>
        <a:xfrm>
          <a:off x="843046" y="412650"/>
          <a:ext cx="668518" cy="55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2-1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2-2</a:t>
          </a:r>
          <a:endParaRPr lang="ru-RU" sz="1200" kern="1200" dirty="0"/>
        </a:p>
      </dsp:txBody>
      <dsp:txXfrm>
        <a:off x="843046" y="530805"/>
        <a:ext cx="668518" cy="433233"/>
      </dsp:txXfrm>
    </dsp:sp>
    <dsp:sp modelId="{BA483C29-9324-42FB-9758-BA7DBBCF36FD}">
      <dsp:nvSpPr>
        <dsp:cNvPr id="0" name=""/>
        <dsp:cNvSpPr/>
      </dsp:nvSpPr>
      <dsp:spPr>
        <a:xfrm>
          <a:off x="1216636" y="79793"/>
          <a:ext cx="804257" cy="804257"/>
        </a:xfrm>
        <a:prstGeom prst="circularArrow">
          <a:avLst>
            <a:gd name="adj1" fmla="val 2592"/>
            <a:gd name="adj2" fmla="val 314799"/>
            <a:gd name="adj3" fmla="val 19509690"/>
            <a:gd name="adj4" fmla="val 12575511"/>
            <a:gd name="adj5" fmla="val 30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45A3-86C3-4A2A-ABE1-C310FDF7F77F}">
      <dsp:nvSpPr>
        <dsp:cNvPr id="0" name=""/>
        <dsp:cNvSpPr/>
      </dsp:nvSpPr>
      <dsp:spPr>
        <a:xfrm>
          <a:off x="991606" y="294495"/>
          <a:ext cx="594238" cy="236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условие</a:t>
          </a:r>
          <a:endParaRPr lang="ru-RU" sz="1100" kern="1200" dirty="0"/>
        </a:p>
      </dsp:txBody>
      <dsp:txXfrm>
        <a:off x="991606" y="294495"/>
        <a:ext cx="594238" cy="236309"/>
      </dsp:txXfrm>
    </dsp:sp>
    <dsp:sp modelId="{99F3AE9C-3A64-4C1C-B73D-E6B084B10BB9}">
      <dsp:nvSpPr>
        <dsp:cNvPr id="0" name=""/>
        <dsp:cNvSpPr/>
      </dsp:nvSpPr>
      <dsp:spPr>
        <a:xfrm>
          <a:off x="1685112" y="412650"/>
          <a:ext cx="668518" cy="55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3-1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32</a:t>
          </a:r>
          <a:endParaRPr lang="ru-RU" sz="1200" kern="1200" dirty="0"/>
        </a:p>
      </dsp:txBody>
      <dsp:txXfrm>
        <a:off x="1685112" y="412650"/>
        <a:ext cx="668518" cy="433233"/>
      </dsp:txXfrm>
    </dsp:sp>
    <dsp:sp modelId="{FA8F9534-B57F-499B-8B5A-A642C5CBA8D7}">
      <dsp:nvSpPr>
        <dsp:cNvPr id="0" name=""/>
        <dsp:cNvSpPr/>
      </dsp:nvSpPr>
      <dsp:spPr>
        <a:xfrm>
          <a:off x="1833671" y="845883"/>
          <a:ext cx="594238" cy="236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условие</a:t>
          </a:r>
          <a:endParaRPr lang="ru-RU" sz="1100" kern="1200" dirty="0"/>
        </a:p>
      </dsp:txBody>
      <dsp:txXfrm>
        <a:off x="1833671" y="845883"/>
        <a:ext cx="594238" cy="2363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7D547-A89A-4C0C-A66A-D5AC55CEE6FE}">
      <dsp:nvSpPr>
        <dsp:cNvPr id="0" name=""/>
        <dsp:cNvSpPr/>
      </dsp:nvSpPr>
      <dsp:spPr>
        <a:xfrm>
          <a:off x="742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>
        <a:off x="742" y="13236"/>
        <a:ext cx="221785" cy="307727"/>
      </dsp:txXfrm>
    </dsp:sp>
    <dsp:sp modelId="{2CAC175E-DF10-4A16-8CD5-1EC1A6E4A274}">
      <dsp:nvSpPr>
        <dsp:cNvPr id="0" name=""/>
        <dsp:cNvSpPr/>
      </dsp:nvSpPr>
      <dsp:spPr>
        <a:xfrm>
          <a:off x="244705" y="139599"/>
          <a:ext cx="47018" cy="5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705" y="139599"/>
        <a:ext cx="47018" cy="55002"/>
      </dsp:txXfrm>
    </dsp:sp>
    <dsp:sp modelId="{09A88F8A-3E8B-4FF1-8E7C-9655EC5FE3F9}">
      <dsp:nvSpPr>
        <dsp:cNvPr id="0" name=""/>
        <dsp:cNvSpPr/>
      </dsp:nvSpPr>
      <dsp:spPr>
        <a:xfrm>
          <a:off x="311241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>
        <a:off x="311241" y="13236"/>
        <a:ext cx="221785" cy="307727"/>
      </dsp:txXfrm>
    </dsp:sp>
    <dsp:sp modelId="{93EEE7DF-83DA-4035-AF12-7472E63EF3D7}">
      <dsp:nvSpPr>
        <dsp:cNvPr id="0" name=""/>
        <dsp:cNvSpPr/>
      </dsp:nvSpPr>
      <dsp:spPr>
        <a:xfrm>
          <a:off x="555205" y="139599"/>
          <a:ext cx="47018" cy="5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205" y="139599"/>
        <a:ext cx="47018" cy="55002"/>
      </dsp:txXfrm>
    </dsp:sp>
    <dsp:sp modelId="{A34CBF48-9D85-4E6E-A4CA-EFF5D8BBAF39}">
      <dsp:nvSpPr>
        <dsp:cNvPr id="0" name=""/>
        <dsp:cNvSpPr/>
      </dsp:nvSpPr>
      <dsp:spPr>
        <a:xfrm>
          <a:off x="621740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>
        <a:off x="621740" y="13236"/>
        <a:ext cx="221785" cy="3077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FEBAF-3CFE-4590-A81C-1D5B3D743E1D}">
      <dsp:nvSpPr>
        <dsp:cNvPr id="0" name=""/>
        <dsp:cNvSpPr/>
      </dsp:nvSpPr>
      <dsp:spPr>
        <a:xfrm>
          <a:off x="95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1-1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1-2</a:t>
          </a:r>
          <a:endParaRPr lang="ru-RU" sz="500" kern="1200" dirty="0"/>
        </a:p>
      </dsp:txBody>
      <dsp:txXfrm>
        <a:off x="95" y="195964"/>
        <a:ext cx="314951" cy="204103"/>
      </dsp:txXfrm>
    </dsp:sp>
    <dsp:sp modelId="{E547A737-B88D-4E1E-B929-B75A60603A9E}">
      <dsp:nvSpPr>
        <dsp:cNvPr id="0" name=""/>
        <dsp:cNvSpPr/>
      </dsp:nvSpPr>
      <dsp:spPr>
        <a:xfrm>
          <a:off x="178808" y="264005"/>
          <a:ext cx="338213" cy="338213"/>
        </a:xfrm>
        <a:prstGeom prst="leftCircularArrow">
          <a:avLst>
            <a:gd name="adj1" fmla="val 2887"/>
            <a:gd name="adj2" fmla="val 353008"/>
            <a:gd name="adj3" fmla="val 2128519"/>
            <a:gd name="adj4" fmla="val 9024489"/>
            <a:gd name="adj5" fmla="val 33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6CA3-6AE6-44D4-BF98-EECC01C09A5A}">
      <dsp:nvSpPr>
        <dsp:cNvPr id="0" name=""/>
        <dsp:cNvSpPr/>
      </dsp:nvSpPr>
      <dsp:spPr>
        <a:xfrm>
          <a:off x="70084" y="400068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70084" y="400068"/>
        <a:ext cx="279956" cy="111329"/>
      </dsp:txXfrm>
    </dsp:sp>
    <dsp:sp modelId="{E710E0C2-09BE-4BE5-B9C1-D366B92AA55D}">
      <dsp:nvSpPr>
        <dsp:cNvPr id="0" name=""/>
        <dsp:cNvSpPr/>
      </dsp:nvSpPr>
      <dsp:spPr>
        <a:xfrm>
          <a:off x="396531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2-1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2-2</a:t>
          </a:r>
          <a:endParaRPr lang="ru-RU" sz="500" kern="1200" dirty="0"/>
        </a:p>
      </dsp:txBody>
      <dsp:txXfrm>
        <a:off x="396531" y="251628"/>
        <a:ext cx="314951" cy="204103"/>
      </dsp:txXfrm>
    </dsp:sp>
    <dsp:sp modelId="{BA483C29-9324-42FB-9758-BA7DBBCF36FD}">
      <dsp:nvSpPr>
        <dsp:cNvPr id="0" name=""/>
        <dsp:cNvSpPr/>
      </dsp:nvSpPr>
      <dsp:spPr>
        <a:xfrm>
          <a:off x="572619" y="39292"/>
          <a:ext cx="378457" cy="378457"/>
        </a:xfrm>
        <a:prstGeom prst="circularArrow">
          <a:avLst>
            <a:gd name="adj1" fmla="val 2580"/>
            <a:gd name="adj2" fmla="val 313219"/>
            <a:gd name="adj3" fmla="val 19511270"/>
            <a:gd name="adj4" fmla="val 12575511"/>
            <a:gd name="adj5" fmla="val 30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45A3-86C3-4A2A-ABE1-C310FDF7F77F}">
      <dsp:nvSpPr>
        <dsp:cNvPr id="0" name=""/>
        <dsp:cNvSpPr/>
      </dsp:nvSpPr>
      <dsp:spPr>
        <a:xfrm>
          <a:off x="466520" y="140299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466520" y="140299"/>
        <a:ext cx="279956" cy="111329"/>
      </dsp:txXfrm>
    </dsp:sp>
    <dsp:sp modelId="{99F3AE9C-3A64-4C1C-B73D-E6B084B10BB9}">
      <dsp:nvSpPr>
        <dsp:cNvPr id="0" name=""/>
        <dsp:cNvSpPr/>
      </dsp:nvSpPr>
      <dsp:spPr>
        <a:xfrm>
          <a:off x="792967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3-1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32</a:t>
          </a:r>
          <a:endParaRPr lang="ru-RU" sz="500" kern="1200" dirty="0"/>
        </a:p>
      </dsp:txBody>
      <dsp:txXfrm>
        <a:off x="792967" y="195964"/>
        <a:ext cx="314951" cy="204103"/>
      </dsp:txXfrm>
    </dsp:sp>
    <dsp:sp modelId="{FA8F9534-B57F-499B-8B5A-A642C5CBA8D7}">
      <dsp:nvSpPr>
        <dsp:cNvPr id="0" name=""/>
        <dsp:cNvSpPr/>
      </dsp:nvSpPr>
      <dsp:spPr>
        <a:xfrm>
          <a:off x="862956" y="400068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862956" y="400068"/>
        <a:ext cx="279956" cy="1113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7D547-A89A-4C0C-A66A-D5AC55CEE6FE}">
      <dsp:nvSpPr>
        <dsp:cNvPr id="0" name=""/>
        <dsp:cNvSpPr/>
      </dsp:nvSpPr>
      <dsp:spPr>
        <a:xfrm>
          <a:off x="742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>
        <a:off x="742" y="13236"/>
        <a:ext cx="221785" cy="307727"/>
      </dsp:txXfrm>
    </dsp:sp>
    <dsp:sp modelId="{2CAC175E-DF10-4A16-8CD5-1EC1A6E4A274}">
      <dsp:nvSpPr>
        <dsp:cNvPr id="0" name=""/>
        <dsp:cNvSpPr/>
      </dsp:nvSpPr>
      <dsp:spPr>
        <a:xfrm>
          <a:off x="244705" y="139599"/>
          <a:ext cx="47018" cy="5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705" y="139599"/>
        <a:ext cx="47018" cy="55002"/>
      </dsp:txXfrm>
    </dsp:sp>
    <dsp:sp modelId="{09A88F8A-3E8B-4FF1-8E7C-9655EC5FE3F9}">
      <dsp:nvSpPr>
        <dsp:cNvPr id="0" name=""/>
        <dsp:cNvSpPr/>
      </dsp:nvSpPr>
      <dsp:spPr>
        <a:xfrm>
          <a:off x="311241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>
        <a:off x="311241" y="13236"/>
        <a:ext cx="221785" cy="307727"/>
      </dsp:txXfrm>
    </dsp:sp>
    <dsp:sp modelId="{93EEE7DF-83DA-4035-AF12-7472E63EF3D7}">
      <dsp:nvSpPr>
        <dsp:cNvPr id="0" name=""/>
        <dsp:cNvSpPr/>
      </dsp:nvSpPr>
      <dsp:spPr>
        <a:xfrm>
          <a:off x="555205" y="139599"/>
          <a:ext cx="47018" cy="5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205" y="139599"/>
        <a:ext cx="47018" cy="55002"/>
      </dsp:txXfrm>
    </dsp:sp>
    <dsp:sp modelId="{A34CBF48-9D85-4E6E-A4CA-EFF5D8BBAF39}">
      <dsp:nvSpPr>
        <dsp:cNvPr id="0" name=""/>
        <dsp:cNvSpPr/>
      </dsp:nvSpPr>
      <dsp:spPr>
        <a:xfrm>
          <a:off x="621740" y="13236"/>
          <a:ext cx="221785" cy="30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>
        <a:off x="621740" y="13236"/>
        <a:ext cx="221785" cy="30772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FEBAF-3CFE-4590-A81C-1D5B3D743E1D}">
      <dsp:nvSpPr>
        <dsp:cNvPr id="0" name=""/>
        <dsp:cNvSpPr/>
      </dsp:nvSpPr>
      <dsp:spPr>
        <a:xfrm>
          <a:off x="95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1-1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1-2</a:t>
          </a:r>
          <a:endParaRPr lang="ru-RU" sz="500" kern="1200" dirty="0"/>
        </a:p>
      </dsp:txBody>
      <dsp:txXfrm>
        <a:off x="95" y="195964"/>
        <a:ext cx="314951" cy="204103"/>
      </dsp:txXfrm>
    </dsp:sp>
    <dsp:sp modelId="{E547A737-B88D-4E1E-B929-B75A60603A9E}">
      <dsp:nvSpPr>
        <dsp:cNvPr id="0" name=""/>
        <dsp:cNvSpPr/>
      </dsp:nvSpPr>
      <dsp:spPr>
        <a:xfrm>
          <a:off x="178808" y="264005"/>
          <a:ext cx="338213" cy="338213"/>
        </a:xfrm>
        <a:prstGeom prst="leftCircularArrow">
          <a:avLst>
            <a:gd name="adj1" fmla="val 2887"/>
            <a:gd name="adj2" fmla="val 353008"/>
            <a:gd name="adj3" fmla="val 2128519"/>
            <a:gd name="adj4" fmla="val 9024489"/>
            <a:gd name="adj5" fmla="val 33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6CA3-6AE6-44D4-BF98-EECC01C09A5A}">
      <dsp:nvSpPr>
        <dsp:cNvPr id="0" name=""/>
        <dsp:cNvSpPr/>
      </dsp:nvSpPr>
      <dsp:spPr>
        <a:xfrm>
          <a:off x="70084" y="400068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70084" y="400068"/>
        <a:ext cx="279956" cy="111329"/>
      </dsp:txXfrm>
    </dsp:sp>
    <dsp:sp modelId="{E710E0C2-09BE-4BE5-B9C1-D366B92AA55D}">
      <dsp:nvSpPr>
        <dsp:cNvPr id="0" name=""/>
        <dsp:cNvSpPr/>
      </dsp:nvSpPr>
      <dsp:spPr>
        <a:xfrm>
          <a:off x="396531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2-1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2-2</a:t>
          </a:r>
          <a:endParaRPr lang="ru-RU" sz="500" kern="1200" dirty="0"/>
        </a:p>
      </dsp:txBody>
      <dsp:txXfrm>
        <a:off x="396531" y="251628"/>
        <a:ext cx="314951" cy="204103"/>
      </dsp:txXfrm>
    </dsp:sp>
    <dsp:sp modelId="{BA483C29-9324-42FB-9758-BA7DBBCF36FD}">
      <dsp:nvSpPr>
        <dsp:cNvPr id="0" name=""/>
        <dsp:cNvSpPr/>
      </dsp:nvSpPr>
      <dsp:spPr>
        <a:xfrm>
          <a:off x="572619" y="39292"/>
          <a:ext cx="378457" cy="378457"/>
        </a:xfrm>
        <a:prstGeom prst="circularArrow">
          <a:avLst>
            <a:gd name="adj1" fmla="val 2580"/>
            <a:gd name="adj2" fmla="val 313219"/>
            <a:gd name="adj3" fmla="val 19511270"/>
            <a:gd name="adj4" fmla="val 12575511"/>
            <a:gd name="adj5" fmla="val 30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45A3-86C3-4A2A-ABE1-C310FDF7F77F}">
      <dsp:nvSpPr>
        <dsp:cNvPr id="0" name=""/>
        <dsp:cNvSpPr/>
      </dsp:nvSpPr>
      <dsp:spPr>
        <a:xfrm>
          <a:off x="466520" y="140299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466520" y="140299"/>
        <a:ext cx="279956" cy="111329"/>
      </dsp:txXfrm>
    </dsp:sp>
    <dsp:sp modelId="{99F3AE9C-3A64-4C1C-B73D-E6B084B10BB9}">
      <dsp:nvSpPr>
        <dsp:cNvPr id="0" name=""/>
        <dsp:cNvSpPr/>
      </dsp:nvSpPr>
      <dsp:spPr>
        <a:xfrm>
          <a:off x="792967" y="195964"/>
          <a:ext cx="314951" cy="25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3-1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32</a:t>
          </a:r>
          <a:endParaRPr lang="ru-RU" sz="500" kern="1200" dirty="0"/>
        </a:p>
      </dsp:txBody>
      <dsp:txXfrm>
        <a:off x="792967" y="195964"/>
        <a:ext cx="314951" cy="204103"/>
      </dsp:txXfrm>
    </dsp:sp>
    <dsp:sp modelId="{FA8F9534-B57F-499B-8B5A-A642C5CBA8D7}">
      <dsp:nvSpPr>
        <dsp:cNvPr id="0" name=""/>
        <dsp:cNvSpPr/>
      </dsp:nvSpPr>
      <dsp:spPr>
        <a:xfrm>
          <a:off x="862956" y="400068"/>
          <a:ext cx="279956" cy="1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условие</a:t>
          </a:r>
          <a:endParaRPr lang="ru-RU" sz="500" kern="1200" dirty="0"/>
        </a:p>
      </dsp:txBody>
      <dsp:txXfrm>
        <a:off x="862956" y="400068"/>
        <a:ext cx="279956" cy="1113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C9618-2B91-4524-9140-E3EA04A28B1A}" type="datetimeFigureOut">
              <a:rPr lang="ru-RU" smtClean="0"/>
              <a:pPr/>
              <a:t>14.05.2009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2D5B-5EAD-4530-8C4F-D35C6A07C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BD26-F978-488E-8E85-EC97BACF7883}" type="datetimeFigureOut">
              <a:rPr lang="ru-RU" smtClean="0"/>
              <a:pPr/>
              <a:t>14.05.2009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785F-846C-4322-AB15-11C25486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1EE218-1344-41A0-8997-7201A8492A7F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C5B7F4-D163-4C0B-B1DC-975A26416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83EF-CADF-4E1E-9095-B9711A2A6D1B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A19-03CA-4B9A-A68D-C44EF4FE0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F20E-A5D0-4744-857E-03A881E5F117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1B1D-E14A-4BEF-B7D2-ACBE63C024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8A7E9-3F24-436B-BE8F-97194F69C44E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9CA194-B01A-4B80-BF54-78B68E6ED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0436AAF-832F-472C-990D-220CEA793300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DEF43E-95EF-4BEA-8A40-4639F1427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F6BFED-AA6E-4A17-8BA6-F4ADB6FD8202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96849-1A45-4149-A538-7E4BF280C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FF2A-9FB3-4283-8A7C-8AF4DD1F6193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7B2541-16CF-4AB0-886A-EE5506CC3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5CABF3-A070-46EF-87BB-9C694F71128B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CA63C6-B35F-4433-8778-E2601F2E7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894A-68A0-4834-A51B-24AF94356C20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F9A2-EED8-4BCF-9312-046D3EDADA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EE9F74D-43F0-4B91-A8F6-4CED94CADE69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4D0043D-A336-4D64-9678-4C5B47ACE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F3D2ED7-BCE1-456F-AFBA-2D713CB3EF78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B1C49D3-BBC0-4AA9-A2C5-75F98D66E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288372C-8899-442B-9716-995682D06161}" type="datetimeFigureOut">
              <a:rPr lang="ru-RU" smtClean="0"/>
              <a:pPr>
                <a:defRPr/>
              </a:pPr>
              <a:t>14.05.2009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397ADF5-9617-437F-A5E8-B7AADE6FBB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25" r:id="rId7"/>
    <p:sldLayoutId id="2147483834" r:id="rId8"/>
    <p:sldLayoutId id="2147483835" r:id="rId9"/>
    <p:sldLayoutId id="2147483826" r:id="rId10"/>
    <p:sldLayoutId id="214748382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kma@akma-c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hyperlink" Target="mailto:akma@akma-c.com" TargetMode="External"/><Relationship Id="rId21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gent@premium-expert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63" Type="http://schemas.openxmlformats.org/officeDocument/2006/relationships/hyperlink" Target="mailto:akma@akma-c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61" Type="http://schemas.openxmlformats.org/officeDocument/2006/relationships/image" Target="../media/image80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2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928688" y="1285875"/>
            <a:ext cx="7143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b="1" dirty="0">
              <a:solidFill>
                <a:srgbClr val="943634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943634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943634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943634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943634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1" dirty="0" smtClean="0"/>
              <a:t> 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3600" b="1" dirty="0" smtClean="0"/>
              <a:t>Зависимость между эффективностью и формой проведения обучения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292" name="Содержимое 5"/>
          <p:cNvSpPr>
            <a:spLocks noGrp="1"/>
          </p:cNvSpPr>
          <p:nvPr>
            <p:ph idx="1"/>
          </p:nvPr>
        </p:nvSpPr>
        <p:spPr>
          <a:xfrm>
            <a:off x="357188" y="1928802"/>
            <a:ext cx="8329612" cy="4243398"/>
          </a:xfrm>
        </p:spPr>
        <p:txBody>
          <a:bodyPr/>
          <a:lstStyle/>
          <a:p>
            <a:pPr algn="ctr">
              <a:buNone/>
            </a:pPr>
            <a:endParaRPr lang="ru-RU" sz="1800" b="1" i="1" dirty="0" smtClean="0"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Темы обсуждения </a:t>
            </a:r>
            <a:endParaRPr lang="ru-RU" sz="1800" b="1" dirty="0" smtClean="0"/>
          </a:p>
          <a:p>
            <a:pPr algn="ctr">
              <a:buFont typeface="Wingdings 2" pitchFamily="18" charset="2"/>
              <a:buNone/>
            </a:pPr>
            <a:endParaRPr lang="en-US" sz="2400" b="1" dirty="0" smtClean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Эффективность обучения, и чем она отличается от результативности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  <a:cs typeface="Tahoma" pitchFamily="34" charset="0"/>
              </a:rPr>
            </a:b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Традиционные формы корпоративного обучения</a:t>
            </a:r>
            <a:endParaRPr lang="ru-RU" sz="2000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Зависимость между эффективностью обучения и формой проведения обучения.</a:t>
            </a: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ru-RU" sz="1800" dirty="0" smtClean="0">
              <a:latin typeface="Tahoma" pitchFamily="34" charset="0"/>
              <a:cs typeface="Tahoma" pitchFamily="34" charset="0"/>
            </a:endParaRP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484438" y="254000"/>
            <a:ext cx="6202362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Цели и менеджмент</a:t>
            </a:r>
          </a:p>
        </p:txBody>
      </p:sp>
      <p:sp>
        <p:nvSpPr>
          <p:cNvPr id="410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1916113"/>
            <a:ext cx="7561262" cy="3744912"/>
          </a:xfrm>
        </p:spPr>
        <p:txBody>
          <a:bodyPr/>
          <a:lstStyle/>
          <a:p>
            <a:pPr marL="723900" indent="-457200" algn="just" eaLnBrk="1" hangingPunct="1">
              <a:spcAft>
                <a:spcPct val="60000"/>
              </a:spcAft>
            </a:pPr>
            <a:r>
              <a:rPr lang="ru-RU" sz="2800" smtClean="0">
                <a:latin typeface="Arial" charset="0"/>
              </a:rPr>
              <a:t>Определение миссии,  видения и ценностей – прерогатива владельца бизнеса и команды первых лиц компании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pPr marL="723900" indent="-457200" algn="just" eaLnBrk="1" hangingPunct="1">
              <a:spcAft>
                <a:spcPct val="60000"/>
              </a:spcAft>
            </a:pPr>
            <a:r>
              <a:rPr lang="ru-RU" sz="2800" smtClean="0">
                <a:latin typeface="Arial" charset="0"/>
              </a:rPr>
              <a:t>В практике российского бизнеса встречается несколько вариантов отношения к данному вопросу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57158" y="5857893"/>
            <a:ext cx="8396317" cy="609600"/>
            <a:chOff x="247590" y="6282695"/>
            <a:chExt cx="8396376" cy="498388"/>
          </a:xfrm>
        </p:grpSpPr>
        <p:sp>
          <p:nvSpPr>
            <p:cNvPr id="5" name="TextBox 4"/>
            <p:cNvSpPr txBox="1"/>
            <p:nvPr/>
          </p:nvSpPr>
          <p:spPr>
            <a:xfrm>
              <a:off x="6858017" y="6357958"/>
              <a:ext cx="1785949" cy="3244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spc="-1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 агентство</a:t>
              </a:r>
            </a:p>
          </p:txBody>
        </p:sp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247590" y="6282695"/>
              <a:ext cx="2000264" cy="4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solidFill>
                    <a:srgbClr val="800000"/>
                  </a:solidFill>
                  <a:latin typeface="Arial Black" pitchFamily="34" charset="0"/>
                </a:rPr>
                <a:t>Центр Корпоративного Развития</a:t>
              </a:r>
            </a:p>
            <a:p>
              <a:pPr algn="ctr"/>
              <a:r>
                <a:rPr lang="ru-RU" sz="1200" b="1" dirty="0">
                  <a:solidFill>
                    <a:srgbClr val="800000"/>
                  </a:solidFill>
                  <a:latin typeface="Arial Black" pitchFamily="34" charset="0"/>
                </a:rPr>
                <a:t> 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«</a:t>
              </a:r>
              <a:r>
                <a:rPr lang="ru-RU" sz="1400" b="1" dirty="0" err="1">
                  <a:solidFill>
                    <a:srgbClr val="800000"/>
                  </a:solidFill>
                  <a:latin typeface="Arial Black" pitchFamily="34" charset="0"/>
                </a:rPr>
                <a:t>Акма-консалтинг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»</a:t>
              </a:r>
            </a:p>
          </p:txBody>
        </p:sp>
      </p:grpSp>
      <p:sp>
        <p:nvSpPr>
          <p:cNvPr id="4102" name="Содержимое 2"/>
          <p:cNvSpPr>
            <a:spLocks/>
          </p:cNvSpPr>
          <p:nvPr/>
        </p:nvSpPr>
        <p:spPr bwMode="auto">
          <a:xfrm>
            <a:off x="539750" y="1773239"/>
            <a:ext cx="7704138" cy="387034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Aft>
                <a:spcPct val="20000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3200">
              <a:latin typeface="Cambria" pitchFamily="18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684213" y="260350"/>
          <a:ext cx="1000125" cy="1079500"/>
        </p:xfrm>
        <a:graphic>
          <a:graphicData uri="http://schemas.openxmlformats.org/presentationml/2006/ole">
            <p:oleObj spid="_x0000_s5122" name="Фотография Photo Editor" r:id="rId3" imgW="1324160" imgH="14289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Вариант 1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395288" y="1916113"/>
            <a:ext cx="8291512" cy="3438525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marL="609600" indent="-609600" algn="just" eaLnBrk="1" hangingPunct="1"/>
            <a:r>
              <a:rPr lang="ru-RU" sz="2800" smtClean="0">
                <a:latin typeface="Arial" charset="0"/>
              </a:rPr>
              <a:t>Миссия и видение четко присутствуют в головах первых лиц организации, декларируются в устной форме, отражены в корпоративных документах, демонстрируются в поведении топ менеджеров и взращиваются в действиях всего персонала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57158" y="5857893"/>
            <a:ext cx="8396317" cy="609600"/>
            <a:chOff x="247590" y="6282695"/>
            <a:chExt cx="8396376" cy="498388"/>
          </a:xfrm>
        </p:grpSpPr>
        <p:sp>
          <p:nvSpPr>
            <p:cNvPr id="5" name="TextBox 4"/>
            <p:cNvSpPr txBox="1"/>
            <p:nvPr/>
          </p:nvSpPr>
          <p:spPr>
            <a:xfrm>
              <a:off x="6858017" y="6357958"/>
              <a:ext cx="1785949" cy="3244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spc="-1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 агентство</a:t>
              </a:r>
            </a:p>
          </p:txBody>
        </p:sp>
        <p:sp>
          <p:nvSpPr>
            <p:cNvPr id="5127" name="TextBox 5"/>
            <p:cNvSpPr txBox="1">
              <a:spLocks noChangeArrowheads="1"/>
            </p:cNvSpPr>
            <p:nvPr/>
          </p:nvSpPr>
          <p:spPr bwMode="auto">
            <a:xfrm>
              <a:off x="247590" y="6282695"/>
              <a:ext cx="2000264" cy="4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solidFill>
                    <a:srgbClr val="800000"/>
                  </a:solidFill>
                  <a:latin typeface="Arial Black" pitchFamily="34" charset="0"/>
                </a:rPr>
                <a:t>Центр Корпоративного Развития</a:t>
              </a:r>
            </a:p>
            <a:p>
              <a:pPr algn="ctr"/>
              <a:r>
                <a:rPr lang="ru-RU" sz="1200" b="1" dirty="0">
                  <a:solidFill>
                    <a:srgbClr val="800000"/>
                  </a:solidFill>
                  <a:latin typeface="Arial Black" pitchFamily="34" charset="0"/>
                </a:rPr>
                <a:t> 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«</a:t>
              </a:r>
              <a:r>
                <a:rPr lang="ru-RU" sz="1400" b="1" dirty="0" err="1">
                  <a:solidFill>
                    <a:srgbClr val="800000"/>
                  </a:solidFill>
                  <a:latin typeface="Arial Black" pitchFamily="34" charset="0"/>
                </a:rPr>
                <a:t>Акма-консалтинг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»</a:t>
              </a:r>
            </a:p>
          </p:txBody>
        </p:sp>
      </p:grpSp>
      <p:graphicFrame>
        <p:nvGraphicFramePr>
          <p:cNvPr id="5122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755650" y="260350"/>
          <a:ext cx="1001713" cy="1081088"/>
        </p:xfrm>
        <a:graphic>
          <a:graphicData uri="http://schemas.openxmlformats.org/presentationml/2006/ole">
            <p:oleObj spid="_x0000_s6146" name="Фотография Photo Editor" r:id="rId3" imgW="1324160" imgH="14289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Вариант 2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57200" y="1646238"/>
            <a:ext cx="8218488" cy="4087812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marL="609600" indent="-609600" algn="just" eaLnBrk="1" hangingPunct="1">
              <a:spcAft>
                <a:spcPct val="30000"/>
              </a:spcAft>
            </a:pPr>
            <a:r>
              <a:rPr lang="ru-RU" sz="2400" smtClean="0">
                <a:latin typeface="Arial" charset="0"/>
              </a:rPr>
              <a:t>Миссия, видение и ценности прописаны в корпоративных документах, но при обсуждении топ менеджеры говорят о них,  как о необходимом  атрибуте имиджа.</a:t>
            </a:r>
          </a:p>
          <a:p>
            <a:pPr marL="609600" indent="-609600" algn="just" eaLnBrk="1" hangingPunct="1">
              <a:spcAft>
                <a:spcPct val="30000"/>
              </a:spcAft>
            </a:pPr>
            <a:r>
              <a:rPr lang="ru-RU" sz="2400" smtClean="0">
                <a:latin typeface="Arial" charset="0"/>
              </a:rPr>
              <a:t> Никому и в голову не приходит воспользоваться этими понятиями в качестве аргумента или средства вдохновения персонала. </a:t>
            </a:r>
          </a:p>
          <a:p>
            <a:pPr marL="609600" indent="-609600" algn="just" eaLnBrk="1" hangingPunct="1">
              <a:spcAft>
                <a:spcPct val="30000"/>
              </a:spcAft>
            </a:pPr>
            <a:r>
              <a:rPr lang="ru-RU" sz="2400" smtClean="0">
                <a:latin typeface="Arial" charset="0"/>
              </a:rPr>
              <a:t>Налицо расхождение между декларируемыми положениями и реальностью.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755650" y="333375"/>
          <a:ext cx="935038" cy="1008063"/>
        </p:xfrm>
        <a:graphic>
          <a:graphicData uri="http://schemas.openxmlformats.org/presentationml/2006/ole">
            <p:oleObj spid="_x0000_s7170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Вариант 3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611188" y="1700213"/>
            <a:ext cx="8148637" cy="4087812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marL="609600" indent="-609600" algn="just" eaLnBrk="1" hangingPunct="1">
              <a:spcAft>
                <a:spcPct val="40000"/>
              </a:spcAft>
            </a:pPr>
            <a:r>
              <a:rPr lang="ru-RU" sz="2800" smtClean="0">
                <a:latin typeface="Arial" charset="0"/>
              </a:rPr>
              <a:t>Миссия и видение нигде не прописаны, а у первых лиц  имеются смутные размытые представления о том, какой они хотели бы видеть компанию через несколько лет. </a:t>
            </a:r>
          </a:p>
          <a:p>
            <a:pPr marL="609600" indent="-609600" algn="just" eaLnBrk="1" hangingPunct="1">
              <a:spcAft>
                <a:spcPct val="40000"/>
              </a:spcAft>
            </a:pPr>
            <a:r>
              <a:rPr lang="ru-RU" sz="2800" smtClean="0">
                <a:latin typeface="Arial" charset="0"/>
              </a:rPr>
              <a:t>Наемные менеджеры и персонал, в данном случае, всегда готовы рассматривать предложения о работе в другой компании, на более выгодных условиях.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827088" y="333375"/>
          <a:ext cx="935037" cy="1008063"/>
        </p:xfrm>
        <a:graphic>
          <a:graphicData uri="http://schemas.openxmlformats.org/presentationml/2006/ole">
            <p:oleObj spid="_x0000_s8194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85918" y="500042"/>
            <a:ext cx="4821237" cy="5329237"/>
            <a:chOff x="1423" y="391"/>
            <a:chExt cx="3037" cy="3357"/>
          </a:xfrm>
        </p:grpSpPr>
        <p:sp>
          <p:nvSpPr>
            <p:cNvPr id="8198" name="AutoShape 10"/>
            <p:cNvSpPr>
              <a:spLocks noChangeAspect="1" noChangeArrowheads="1"/>
            </p:cNvSpPr>
            <p:nvPr/>
          </p:nvSpPr>
          <p:spPr bwMode="auto">
            <a:xfrm>
              <a:off x="1423" y="391"/>
              <a:ext cx="3037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AutoShape 11"/>
            <p:cNvSpPr>
              <a:spLocks noChangeArrowheads="1"/>
            </p:cNvSpPr>
            <p:nvPr/>
          </p:nvSpPr>
          <p:spPr bwMode="auto">
            <a:xfrm>
              <a:off x="1423" y="391"/>
              <a:ext cx="3037" cy="2830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Text Box 12"/>
            <p:cNvSpPr txBox="1">
              <a:spLocks noChangeArrowheads="1"/>
            </p:cNvSpPr>
            <p:nvPr/>
          </p:nvSpPr>
          <p:spPr bwMode="auto">
            <a:xfrm>
              <a:off x="2597" y="2324"/>
              <a:ext cx="758" cy="27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solidFill>
                    <a:srgbClr val="000066"/>
                  </a:solidFill>
                  <a:latin typeface="Tahoma" pitchFamily="34" charset="0"/>
                </a:rPr>
                <a:t>Бизнес - цели компании</a:t>
              </a: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8201" name="Text Box 13"/>
            <p:cNvSpPr txBox="1">
              <a:spLocks noChangeArrowheads="1"/>
            </p:cNvSpPr>
            <p:nvPr/>
          </p:nvSpPr>
          <p:spPr bwMode="auto">
            <a:xfrm>
              <a:off x="2389" y="1633"/>
              <a:ext cx="1174" cy="27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solidFill>
                    <a:srgbClr val="000066"/>
                  </a:solidFill>
                  <a:latin typeface="Tahoma" pitchFamily="34" charset="0"/>
                </a:rPr>
                <a:t>Политики компании</a:t>
              </a:r>
            </a:p>
            <a:p>
              <a:pPr algn="ctr"/>
              <a:r>
                <a:rPr lang="ru-RU" sz="1100" b="1">
                  <a:solidFill>
                    <a:srgbClr val="000066"/>
                  </a:solidFill>
                  <a:latin typeface="Tahoma" pitchFamily="34" charset="0"/>
                </a:rPr>
                <a:t>(кадровая)</a:t>
              </a: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8202" name="Text Box 14"/>
            <p:cNvSpPr txBox="1">
              <a:spLocks noChangeArrowheads="1"/>
            </p:cNvSpPr>
            <p:nvPr/>
          </p:nvSpPr>
          <p:spPr bwMode="auto">
            <a:xfrm>
              <a:off x="1975" y="2807"/>
              <a:ext cx="2140" cy="27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solidFill>
                    <a:srgbClr val="000066"/>
                  </a:solidFill>
                  <a:latin typeface="Tahoma" pitchFamily="34" charset="0"/>
                </a:rPr>
                <a:t>Действия, помогающие сделать видение реальностью</a:t>
              </a: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8203" name="Text Box 15"/>
            <p:cNvSpPr txBox="1">
              <a:spLocks noChangeArrowheads="1"/>
            </p:cNvSpPr>
            <p:nvPr/>
          </p:nvSpPr>
          <p:spPr bwMode="auto">
            <a:xfrm>
              <a:off x="2665" y="943"/>
              <a:ext cx="553" cy="34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000066"/>
                  </a:solidFill>
                  <a:latin typeface="Tahoma" pitchFamily="34" charset="0"/>
                </a:rPr>
                <a:t>Миссия Видение</a:t>
              </a:r>
            </a:p>
            <a:p>
              <a:pPr algn="ctr"/>
              <a:r>
                <a:rPr lang="ru-RU" sz="1000" b="1">
                  <a:solidFill>
                    <a:srgbClr val="000066"/>
                  </a:solidFill>
                  <a:latin typeface="Tahoma" pitchFamily="34" charset="0"/>
                </a:rPr>
                <a:t>Ценности</a:t>
              </a:r>
              <a:r>
                <a:rPr lang="ru-RU" sz="1000" b="1">
                  <a:latin typeface="Tahoma" pitchFamily="34" charset="0"/>
                </a:rPr>
                <a:t>  </a:t>
              </a:r>
              <a:endParaRPr lang="ru-RU"/>
            </a:p>
          </p:txBody>
        </p:sp>
        <p:sp>
          <p:nvSpPr>
            <p:cNvPr id="8204" name="Line 16"/>
            <p:cNvSpPr>
              <a:spLocks noChangeShapeType="1"/>
            </p:cNvSpPr>
            <p:nvPr/>
          </p:nvSpPr>
          <p:spPr bwMode="auto">
            <a:xfrm>
              <a:off x="2528" y="1150"/>
              <a:ext cx="414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7"/>
            <p:cNvSpPr>
              <a:spLocks noChangeShapeType="1"/>
            </p:cNvSpPr>
            <p:nvPr/>
          </p:nvSpPr>
          <p:spPr bwMode="auto">
            <a:xfrm flipH="1">
              <a:off x="2942" y="1150"/>
              <a:ext cx="413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8"/>
            <p:cNvSpPr>
              <a:spLocks noChangeShapeType="1"/>
            </p:cNvSpPr>
            <p:nvPr/>
          </p:nvSpPr>
          <p:spPr bwMode="auto">
            <a:xfrm>
              <a:off x="2872" y="1426"/>
              <a:ext cx="1" cy="2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9"/>
            <p:cNvSpPr>
              <a:spLocks noChangeShapeType="1"/>
            </p:cNvSpPr>
            <p:nvPr/>
          </p:nvSpPr>
          <p:spPr bwMode="auto">
            <a:xfrm>
              <a:off x="2251" y="1703"/>
              <a:ext cx="691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20"/>
            <p:cNvSpPr>
              <a:spLocks noChangeShapeType="1"/>
            </p:cNvSpPr>
            <p:nvPr/>
          </p:nvSpPr>
          <p:spPr bwMode="auto">
            <a:xfrm flipH="1">
              <a:off x="2942" y="1772"/>
              <a:ext cx="690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21"/>
            <p:cNvSpPr>
              <a:spLocks noChangeShapeType="1"/>
            </p:cNvSpPr>
            <p:nvPr/>
          </p:nvSpPr>
          <p:spPr bwMode="auto">
            <a:xfrm flipH="1">
              <a:off x="2872" y="2047"/>
              <a:ext cx="1" cy="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>
              <a:off x="1975" y="2255"/>
              <a:ext cx="967" cy="4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 flipH="1">
              <a:off x="2942" y="2324"/>
              <a:ext cx="966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>
              <a:off x="2872" y="2669"/>
              <a:ext cx="1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 flipV="1">
              <a:off x="3011" y="2669"/>
              <a:ext cx="0" cy="1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 flipH="1" flipV="1">
              <a:off x="3011" y="2047"/>
              <a:ext cx="0" cy="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7"/>
            <p:cNvSpPr>
              <a:spLocks noChangeShapeType="1"/>
            </p:cNvSpPr>
            <p:nvPr/>
          </p:nvSpPr>
          <p:spPr bwMode="auto">
            <a:xfrm flipV="1">
              <a:off x="3011" y="1399"/>
              <a:ext cx="0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AutoShape 28"/>
            <p:cNvSpPr>
              <a:spLocks noChangeArrowheads="1"/>
            </p:cNvSpPr>
            <p:nvPr/>
          </p:nvSpPr>
          <p:spPr bwMode="auto">
            <a:xfrm>
              <a:off x="3723" y="3263"/>
              <a:ext cx="642" cy="458"/>
            </a:xfrm>
            <a:prstGeom prst="flowChartMultidocumen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770" y="3428"/>
              <a:ext cx="479" cy="20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00" b="1">
                  <a:solidFill>
                    <a:srgbClr val="800000"/>
                  </a:solidFill>
                  <a:latin typeface="Tahoma" pitchFamily="34" charset="0"/>
                </a:rPr>
                <a:t>Обучение</a:t>
              </a:r>
              <a:r>
                <a:rPr lang="ru-RU" sz="900" b="1">
                  <a:solidFill>
                    <a:srgbClr val="993300"/>
                  </a:solidFill>
                  <a:latin typeface="Tahoma" pitchFamily="34" charset="0"/>
                </a:rPr>
                <a:t> </a:t>
              </a:r>
              <a:endParaRPr lang="ru-RU"/>
            </a:p>
          </p:txBody>
        </p:sp>
        <p:sp>
          <p:nvSpPr>
            <p:cNvPr id="8218" name="AutoShape 30"/>
            <p:cNvSpPr>
              <a:spLocks noChangeArrowheads="1"/>
            </p:cNvSpPr>
            <p:nvPr/>
          </p:nvSpPr>
          <p:spPr bwMode="auto">
            <a:xfrm>
              <a:off x="2872" y="3290"/>
              <a:ext cx="642" cy="458"/>
            </a:xfrm>
            <a:prstGeom prst="flowChartMultidocumen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Text Box 31"/>
            <p:cNvSpPr txBox="1">
              <a:spLocks noChangeArrowheads="1"/>
            </p:cNvSpPr>
            <p:nvPr/>
          </p:nvSpPr>
          <p:spPr bwMode="auto">
            <a:xfrm>
              <a:off x="2941" y="3428"/>
              <a:ext cx="481" cy="13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00">
                  <a:solidFill>
                    <a:schemeClr val="bg1"/>
                  </a:solidFill>
                  <a:latin typeface="Tahoma" pitchFamily="34" charset="0"/>
                </a:rPr>
                <a:t>Оценка 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20" name="AutoShape 32"/>
            <p:cNvSpPr>
              <a:spLocks noChangeArrowheads="1"/>
            </p:cNvSpPr>
            <p:nvPr/>
          </p:nvSpPr>
          <p:spPr bwMode="auto">
            <a:xfrm>
              <a:off x="2113" y="3290"/>
              <a:ext cx="642" cy="458"/>
            </a:xfrm>
            <a:prstGeom prst="flowChartMultidocumen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Text Box 33"/>
            <p:cNvSpPr txBox="1">
              <a:spLocks noChangeArrowheads="1"/>
            </p:cNvSpPr>
            <p:nvPr/>
          </p:nvSpPr>
          <p:spPr bwMode="auto">
            <a:xfrm>
              <a:off x="2182" y="3428"/>
              <a:ext cx="481" cy="20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00">
                  <a:solidFill>
                    <a:schemeClr val="bg1"/>
                  </a:solidFill>
                  <a:latin typeface="Tahoma" pitchFamily="34" charset="0"/>
                </a:rPr>
                <a:t>Адаптация 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22" name="AutoShape 34"/>
            <p:cNvSpPr>
              <a:spLocks noChangeArrowheads="1"/>
            </p:cNvSpPr>
            <p:nvPr/>
          </p:nvSpPr>
          <p:spPr bwMode="auto">
            <a:xfrm>
              <a:off x="1423" y="3290"/>
              <a:ext cx="642" cy="458"/>
            </a:xfrm>
            <a:prstGeom prst="flowChartMultidocumen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Text Box 35"/>
            <p:cNvSpPr txBox="1">
              <a:spLocks noChangeArrowheads="1"/>
            </p:cNvSpPr>
            <p:nvPr/>
          </p:nvSpPr>
          <p:spPr bwMode="auto">
            <a:xfrm>
              <a:off x="1467" y="3396"/>
              <a:ext cx="480" cy="235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solidFill>
                    <a:schemeClr val="bg1"/>
                  </a:solidFill>
                  <a:latin typeface="Tahoma" pitchFamily="34" charset="0"/>
                </a:rPr>
                <a:t>Поиск и найм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197" name="Rectangle 36"/>
          <p:cNvSpPr>
            <a:spLocks noChangeArrowheads="1"/>
          </p:cNvSpPr>
          <p:nvPr/>
        </p:nvSpPr>
        <p:spPr bwMode="auto">
          <a:xfrm>
            <a:off x="4500563" y="333375"/>
            <a:ext cx="4391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/>
              <a:t>Факторы, определяющие </a:t>
            </a:r>
          </a:p>
          <a:p>
            <a:pPr eaLnBrk="0" hangingPunct="0"/>
            <a:r>
              <a:rPr lang="ru-RU" sz="2400" b="1"/>
              <a:t>выбор формы обучения</a:t>
            </a:r>
            <a:r>
              <a:rPr lang="ru-RU"/>
              <a:t> </a:t>
            </a:r>
          </a:p>
        </p:txBody>
      </p:sp>
      <p:graphicFrame>
        <p:nvGraphicFramePr>
          <p:cNvPr id="8194" name="Object 38"/>
          <p:cNvGraphicFramePr>
            <a:graphicFrameLocks noChangeAspect="1"/>
          </p:cNvGraphicFramePr>
          <p:nvPr/>
        </p:nvGraphicFramePr>
        <p:xfrm>
          <a:off x="755650" y="260350"/>
          <a:ext cx="1000125" cy="1079500"/>
        </p:xfrm>
        <a:graphic>
          <a:graphicData uri="http://schemas.openxmlformats.org/presentationml/2006/ole">
            <p:oleObj spid="_x0000_s9218" name="Фотография Photo Editor" r:id="rId3" imgW="1324160" imgH="1428949" progId="">
              <p:embed/>
            </p:oleObj>
          </a:graphicData>
        </a:graphic>
      </p:graphicFrame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68538" y="254000"/>
            <a:ext cx="6418262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Политики компании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68313" y="1773238"/>
            <a:ext cx="8147050" cy="3870325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spcAft>
                <a:spcPct val="50000"/>
              </a:spcAft>
            </a:pPr>
            <a:r>
              <a:rPr lang="ru-RU" sz="2400" smtClean="0">
                <a:latin typeface="Arial" charset="0"/>
              </a:rPr>
              <a:t>Комплекс внутренних политик - набор корпоративных документов, которые отражают основные принципы деятельности компании, ее позицию и отношение к определенным сферам жизнедеятельности бизнеса. </a:t>
            </a:r>
          </a:p>
          <a:p>
            <a:pPr algn="just" eaLnBrk="1" hangingPunct="1">
              <a:spcAft>
                <a:spcPct val="50000"/>
              </a:spcAft>
            </a:pPr>
            <a:r>
              <a:rPr lang="ru-RU" sz="2400" smtClean="0">
                <a:latin typeface="Arial" charset="0"/>
              </a:rPr>
              <a:t>Наличие Политик обеспечивает определенные стандарты принятия управленческих решений, то есть делает менеджмент последовательным и предсказуемым.</a:t>
            </a:r>
            <a:r>
              <a:rPr lang="ru-RU" sz="240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827088" y="260350"/>
          <a:ext cx="1000125" cy="1079500"/>
        </p:xfrm>
        <a:graphic>
          <a:graphicData uri="http://schemas.openxmlformats.org/presentationml/2006/ole">
            <p:oleObj spid="_x0000_s10242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987675" y="254000"/>
            <a:ext cx="5699125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Бизнес - цели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68313" y="1773238"/>
            <a:ext cx="8147050" cy="3671887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spcAft>
                <a:spcPct val="35000"/>
              </a:spcAft>
            </a:pPr>
            <a:r>
              <a:rPr lang="ru-RU" sz="2800" smtClean="0">
                <a:latin typeface="Arial" charset="0"/>
              </a:rPr>
              <a:t>Бизнес-цели являются декларацией желаемого состояния и определяют «Что именно?», «Когда?» и «Сколько?»  должна достичь компания в том или ином направлении.</a:t>
            </a:r>
          </a:p>
          <a:p>
            <a:pPr algn="just" eaLnBrk="1" hangingPunct="1">
              <a:spcAft>
                <a:spcPct val="35000"/>
              </a:spcAft>
            </a:pPr>
            <a:r>
              <a:rPr lang="ru-RU" sz="2800" smtClean="0">
                <a:latin typeface="Arial" charset="0"/>
              </a:rPr>
              <a:t>При этом бизнес-цели не отвечают на вопрос «Как?» эти результаты будут получены.</a:t>
            </a:r>
            <a:r>
              <a:rPr lang="ru-RU" sz="280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684213" y="260350"/>
          <a:ext cx="1000125" cy="1079500"/>
        </p:xfrm>
        <a:graphic>
          <a:graphicData uri="http://schemas.openxmlformats.org/presentationml/2006/ole">
            <p:oleObj spid="_x0000_s11266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627313" y="254000"/>
            <a:ext cx="6059487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/>
                <a:latin typeface="Arial" pitchFamily="34" charset="0"/>
              </a:rPr>
              <a:t>Тест на соответствие 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68313" y="1916113"/>
            <a:ext cx="8147050" cy="3222625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marL="533400" indent="-533400" algn="just" eaLnBrk="1" hangingPunct="1">
              <a:spcAft>
                <a:spcPct val="35000"/>
              </a:spcAft>
            </a:pPr>
            <a:r>
              <a:rPr lang="ru-RU" sz="2800" smtClean="0">
                <a:latin typeface="Arial" charset="0"/>
              </a:rPr>
              <a:t>Для того, чтобы постоянно находить правильные ответы на вопрос «Как?» будут достигнуты необходимые результаты, требуется все решения тестировать на соответствие «точке сборки» данной компании</a:t>
            </a:r>
            <a:r>
              <a:rPr lang="ru-RU" sz="280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827088" y="260350"/>
          <a:ext cx="1000125" cy="1079500"/>
        </p:xfrm>
        <a:graphic>
          <a:graphicData uri="http://schemas.openxmlformats.org/presentationml/2006/ole">
            <p:oleObj spid="_x0000_s12290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627313" y="254000"/>
            <a:ext cx="6059487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mtClean="0">
                <a:effectLst/>
                <a:latin typeface="Arial" pitchFamily="34" charset="0"/>
              </a:rPr>
              <a:t>Роль </a:t>
            </a:r>
            <a:r>
              <a:rPr lang="en-US" b="1" smtClean="0">
                <a:effectLst/>
                <a:latin typeface="Arial" pitchFamily="34" charset="0"/>
              </a:rPr>
              <a:t>HR</a:t>
            </a:r>
            <a:r>
              <a:rPr lang="ru-RU" b="1" smtClean="0">
                <a:effectLst/>
                <a:latin typeface="Arial" pitchFamily="34" charset="0"/>
              </a:rPr>
              <a:t>-службы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57200" y="1646238"/>
            <a:ext cx="8147050" cy="4140216"/>
          </a:xfrm>
          <a:noFill/>
          <a:ln w="3175"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40000"/>
              </a:spcAft>
            </a:pPr>
            <a:r>
              <a:rPr lang="ru-RU" sz="2400" b="1" u="sng" smtClean="0">
                <a:latin typeface="Arial" charset="0"/>
              </a:rPr>
              <a:t>Коммуникативная</a:t>
            </a:r>
            <a:r>
              <a:rPr lang="ru-RU" sz="2400" b="1" smtClean="0">
                <a:latin typeface="Arial" charset="0"/>
              </a:rPr>
              <a:t> -</a:t>
            </a:r>
            <a:r>
              <a:rPr lang="ru-RU" sz="2400" smtClean="0">
                <a:latin typeface="Arial" charset="0"/>
              </a:rPr>
              <a:t> HR-служба должна быть двухсторонним  проводником между этажами иерархической организации.</a:t>
            </a:r>
            <a:r>
              <a:rPr lang="ru-RU" sz="2400" smtClean="0"/>
              <a:t> </a:t>
            </a:r>
            <a:endParaRPr lang="ru-RU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40000"/>
              </a:spcAft>
            </a:pPr>
            <a:r>
              <a:rPr lang="ru-RU" sz="2400" b="1" u="sng" smtClean="0">
                <a:latin typeface="Arial" charset="0"/>
              </a:rPr>
              <a:t>Консультативная</a:t>
            </a:r>
            <a:r>
              <a:rPr lang="ru-RU" sz="2400" b="1" smtClean="0">
                <a:latin typeface="Arial" charset="0"/>
              </a:rPr>
              <a:t> – </a:t>
            </a:r>
            <a:r>
              <a:rPr lang="ru-RU" sz="2400" smtClean="0">
                <a:latin typeface="Arial" charset="0"/>
              </a:rPr>
              <a:t>HR-служба, исполняя собственные профессиональные (технические) функции, при этом всегда является внутренним консультантом в области управления человеческими ресурсами.</a:t>
            </a:r>
            <a:r>
              <a:rPr lang="ru-RU" sz="2400" smtClean="0"/>
              <a:t> </a:t>
            </a:r>
            <a:endParaRPr lang="ru-RU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40000"/>
              </a:spcAft>
            </a:pPr>
            <a:r>
              <a:rPr lang="ru-RU" sz="2400" b="1" u="sng" smtClean="0">
                <a:latin typeface="Arial" charset="0"/>
              </a:rPr>
              <a:t>Контроллинговая</a:t>
            </a:r>
            <a:r>
              <a:rPr lang="ru-RU" sz="2400" b="1" smtClean="0">
                <a:latin typeface="Arial" charset="0"/>
              </a:rPr>
              <a:t> – </a:t>
            </a:r>
            <a:r>
              <a:rPr lang="ru-RU" sz="2400" smtClean="0">
                <a:latin typeface="Arial" charset="0"/>
              </a:rPr>
              <a:t>во всех проектах, касающихся персонала, HR-служба должна держать события под контролем.</a:t>
            </a:r>
            <a:r>
              <a:rPr lang="ru-RU" sz="240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967538" y="5949950"/>
            <a:ext cx="17859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10" dirty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 агентство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687388" y="260350"/>
          <a:ext cx="1003300" cy="1081088"/>
        </p:xfrm>
        <a:graphic>
          <a:graphicData uri="http://schemas.openxmlformats.org/presentationml/2006/ole">
            <p:oleObj spid="_x0000_s13314" name="Фотография Photo Editor" r:id="rId3" imgW="1324160" imgH="1428949" progId="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158" y="5857892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800000"/>
                </a:solidFill>
                <a:latin typeface="Arial Black" pitchFamily="34" charset="0"/>
              </a:rPr>
              <a:t>Центр Корпоративного Развития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«</a:t>
            </a:r>
            <a:r>
              <a:rPr lang="ru-RU" sz="1400" b="1" dirty="0" err="1">
                <a:solidFill>
                  <a:srgbClr val="800000"/>
                </a:solidFill>
                <a:latin typeface="Arial Black" pitchFamily="34" charset="0"/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79388" y="5734050"/>
            <a:ext cx="2487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AAC8AD"/>
                </a:solidFill>
                <a:latin typeface="Verdana" pitchFamily="34" charset="0"/>
              </a:rPr>
              <a:t>www.akma-c.com</a:t>
            </a:r>
          </a:p>
          <a:p>
            <a:pPr algn="ctr"/>
            <a:r>
              <a:rPr lang="en-US" sz="1000" b="1">
                <a:solidFill>
                  <a:srgbClr val="C00000"/>
                </a:solidFill>
                <a:latin typeface="Verdana" pitchFamily="34" charset="0"/>
                <a:hlinkClick r:id="rId3"/>
              </a:rPr>
              <a:t>akma@akma-c.com</a:t>
            </a:r>
            <a:endParaRPr lang="en-US" sz="1000" b="1">
              <a:solidFill>
                <a:srgbClr val="C00000"/>
              </a:solidFill>
              <a:latin typeface="Verdana" pitchFamily="34" charset="0"/>
            </a:endParaRPr>
          </a:p>
          <a:p>
            <a:pPr algn="ctr"/>
            <a:r>
              <a:rPr lang="en-US" sz="1000"/>
              <a:t>Tel</a:t>
            </a:r>
            <a:r>
              <a:rPr lang="ru-RU" sz="1000"/>
              <a:t>: +7 49</a:t>
            </a:r>
            <a:r>
              <a:rPr lang="en-US" sz="1000"/>
              <a:t>5</a:t>
            </a:r>
            <a:r>
              <a:rPr lang="ru-RU" sz="1000"/>
              <a:t> 641 06 97</a:t>
            </a:r>
            <a:r>
              <a:rPr lang="ru-RU"/>
              <a:t> </a:t>
            </a:r>
            <a:endParaRPr lang="ru-RU" sz="1000" b="1">
              <a:solidFill>
                <a:srgbClr val="800000"/>
              </a:solidFill>
              <a:latin typeface="Verdana" pitchFamily="34" charset="0"/>
            </a:endParaRPr>
          </a:p>
          <a:p>
            <a:endParaRPr lang="ru-RU" sz="10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284538"/>
            <a:ext cx="7010400" cy="16002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ru-RU" sz="40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1600" i="1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1600" i="1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6000" i="1" smtClean="0">
                <a:solidFill>
                  <a:srgbClr val="254061"/>
                </a:solidFill>
                <a:latin typeface="Verdana" pitchFamily="34" charset="0"/>
              </a:rPr>
              <a:t>Спасибо!</a:t>
            </a:r>
            <a:endParaRPr lang="ru-RU" sz="6000" smtClean="0">
              <a:solidFill>
                <a:srgbClr val="254061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ru-RU" smtClean="0">
              <a:solidFill>
                <a:schemeClr val="folHlink"/>
              </a:solidFill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6011863" y="188913"/>
            <a:ext cx="2922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Black" pitchFamily="34" charset="0"/>
              </a:rPr>
              <a:t>PREMIUM-EXPERT</a:t>
            </a:r>
          </a:p>
          <a:p>
            <a:r>
              <a:rPr lang="ru-RU" sz="1400">
                <a:solidFill>
                  <a:srgbClr val="800000"/>
                </a:solidFill>
                <a:latin typeface="Arial Black" pitchFamily="34" charset="0"/>
              </a:rPr>
              <a:t>Консалтинговое </a:t>
            </a:r>
            <a:r>
              <a:rPr lang="en-US" sz="140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400">
                <a:solidFill>
                  <a:srgbClr val="800000"/>
                </a:solidFill>
                <a:latin typeface="Arial Black" pitchFamily="34" charset="0"/>
              </a:rPr>
              <a:t>агентство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857250" y="1428750"/>
            <a:ext cx="7715250" cy="47625"/>
            <a:chOff x="642910" y="1571612"/>
            <a:chExt cx="7715304" cy="483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642910" y="1620000"/>
              <a:ext cx="4857784" cy="0"/>
            </a:xfrm>
            <a:prstGeom prst="line">
              <a:avLst/>
            </a:prstGeom>
            <a:ln w="1016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2910" y="1571612"/>
              <a:ext cx="7715304" cy="161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292725" y="1700213"/>
            <a:ext cx="3351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000" b="1" i="1">
                <a:solidFill>
                  <a:srgbClr val="800000"/>
                </a:solidFill>
              </a:rPr>
              <a:t>Покоривший вершину видит их множество…</a:t>
            </a: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285750" y="188913"/>
          <a:ext cx="1065213" cy="1152525"/>
        </p:xfrm>
        <a:graphic>
          <a:graphicData uri="http://schemas.openxmlformats.org/presentationml/2006/ole">
            <p:oleObj spid="_x0000_s14338" name="Фотография Photo Editor" r:id="rId4" imgW="1324160" imgH="1428949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Здравствуйте!</a:t>
            </a:r>
            <a:endParaRPr lang="ru-RU" dirty="0"/>
          </a:p>
        </p:txBody>
      </p:sp>
      <p:graphicFrame>
        <p:nvGraphicFramePr>
          <p:cNvPr id="15362" name="Object 90"/>
          <p:cNvGraphicFramePr>
            <a:graphicFrameLocks noChangeAspect="1"/>
          </p:cNvGraphicFramePr>
          <p:nvPr/>
        </p:nvGraphicFramePr>
        <p:xfrm>
          <a:off x="3357554" y="2214554"/>
          <a:ext cx="2071702" cy="2242501"/>
        </p:xfrm>
        <a:graphic>
          <a:graphicData uri="http://schemas.openxmlformats.org/presentationml/2006/ole">
            <p:oleObj spid="_x0000_s15362" name="Фотография Photo Editor" r:id="rId3" imgW="1324160" imgH="1428949" progId="">
              <p:embed/>
            </p:oleObj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7158" y="5072074"/>
            <a:ext cx="8320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800000"/>
                </a:solidFill>
              </a:rPr>
              <a:t>Центр Корпоративного Развития</a:t>
            </a:r>
            <a:r>
              <a:rPr lang="ru-RU" sz="4000" dirty="0"/>
              <a:t> </a:t>
            </a:r>
            <a:endParaRPr lang="ru-RU" sz="4000" dirty="0" smtClean="0"/>
          </a:p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«</a:t>
            </a:r>
            <a:r>
              <a:rPr lang="ru-RU" sz="3200" b="1" dirty="0" err="1">
                <a:solidFill>
                  <a:srgbClr val="800000"/>
                </a:solidFill>
              </a:rPr>
              <a:t>Акма-консалтинг</a:t>
            </a:r>
            <a:r>
              <a:rPr lang="ru-RU" sz="3200" b="1" dirty="0">
                <a:solidFill>
                  <a:srgbClr val="80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928688" y="928688"/>
            <a:ext cx="5572125" cy="3360737"/>
            <a:chOff x="1000124" y="1000124"/>
            <a:chExt cx="5572138" cy="3359448"/>
          </a:xfrm>
        </p:grpSpPr>
        <p:sp>
          <p:nvSpPr>
            <p:cNvPr id="1033" name="TextBox 4"/>
            <p:cNvSpPr txBox="1">
              <a:spLocks noChangeArrowheads="1"/>
            </p:cNvSpPr>
            <p:nvPr/>
          </p:nvSpPr>
          <p:spPr bwMode="auto">
            <a:xfrm>
              <a:off x="2143108" y="3713494"/>
              <a:ext cx="4429154" cy="64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800000"/>
                  </a:solidFill>
                  <a:latin typeface="Arial Black" pitchFamily="34" charset="0"/>
                </a:rPr>
                <a:t>PREMIUM-EXPERT</a:t>
              </a:r>
            </a:p>
            <a:p>
              <a:pPr algn="ctr"/>
              <a:r>
                <a:rPr lang="ru-RU" sz="1600">
                  <a:solidFill>
                    <a:srgbClr val="800000"/>
                  </a:solidFill>
                  <a:latin typeface="Arial Black" pitchFamily="34" charset="0"/>
                </a:rPr>
                <a:t>Консалтинговое агентство</a:t>
              </a:r>
            </a:p>
          </p:txBody>
        </p:sp>
        <p:sp>
          <p:nvSpPr>
            <p:cNvPr id="1034" name="TextBox 6"/>
            <p:cNvSpPr txBox="1">
              <a:spLocks noChangeArrowheads="1"/>
            </p:cNvSpPr>
            <p:nvPr/>
          </p:nvSpPr>
          <p:spPr bwMode="auto">
            <a:xfrm>
              <a:off x="1000124" y="1000124"/>
              <a:ext cx="3714759" cy="33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600" b="1" i="1">
                <a:solidFill>
                  <a:srgbClr val="25406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32385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800000"/>
                </a:solidFill>
              </a:rPr>
              <a:t>Центр Корпоративного Развития</a:t>
            </a:r>
            <a:r>
              <a:rPr lang="ru-RU" dirty="0"/>
              <a:t> </a:t>
            </a:r>
            <a:r>
              <a:rPr lang="ru-RU" sz="1400" b="1" dirty="0">
                <a:solidFill>
                  <a:srgbClr val="800000"/>
                </a:solidFill>
              </a:rPr>
              <a:t>«</a:t>
            </a:r>
            <a:r>
              <a:rPr lang="ru-RU" sz="1400" b="1" dirty="0" err="1">
                <a:solidFill>
                  <a:srgbClr val="800000"/>
                </a:solidFill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</a:rPr>
              <a:t>»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900113" y="4797425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Андрей Холопов,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Мария Морозова</a:t>
            </a:r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14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64294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571472" y="1571612"/>
            <a:ext cx="7272337" cy="2592388"/>
          </a:xfrm>
          <a:prstGeom prst="rect">
            <a:avLst/>
          </a:prstGeom>
          <a:solidFill>
            <a:schemeClr val="bg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53975" indent="-53975" algn="ctr"/>
            <a:r>
              <a:rPr lang="ru-RU" sz="4800" b="1" dirty="0" smtClean="0"/>
              <a:t>Эффективность и результативность</a:t>
            </a:r>
            <a:endParaRPr lang="ru-RU" sz="4600" b="1" dirty="0">
              <a:solidFill>
                <a:srgbClr val="E7EACB"/>
              </a:solidFill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Эффективность и результативность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i="1" dirty="0" smtClean="0"/>
              <a:t>  </a:t>
            </a:r>
            <a:endParaRPr lang="ru-RU" sz="1050" i="1" dirty="0" smtClean="0"/>
          </a:p>
          <a:p>
            <a:pPr algn="ctr">
              <a:buNone/>
            </a:pPr>
            <a:r>
              <a:rPr lang="ru-RU" i="1" dirty="0" smtClean="0"/>
              <a:t>Часто возникает  </a:t>
            </a:r>
          </a:p>
          <a:p>
            <a:pPr algn="ctr">
              <a:buNone/>
            </a:pPr>
            <a:r>
              <a:rPr lang="ru-RU" i="1" dirty="0" smtClean="0"/>
              <a:t>смещение фокуса внимания: </a:t>
            </a:r>
          </a:p>
          <a:p>
            <a:pPr algn="ctr">
              <a:buNone/>
            </a:pPr>
            <a:r>
              <a:rPr lang="ru-RU" i="1" dirty="0" smtClean="0"/>
              <a:t>с эффективности на «результаты», так как их легче выделить и описать.</a:t>
            </a:r>
          </a:p>
          <a:p>
            <a:pPr algn="ctr">
              <a:buNone/>
            </a:pPr>
            <a:r>
              <a:rPr lang="ru-RU" i="1" dirty="0" smtClean="0"/>
              <a:t>НО:</a:t>
            </a:r>
          </a:p>
          <a:p>
            <a:pPr algn="ctr">
              <a:buNone/>
            </a:pPr>
            <a:r>
              <a:rPr lang="ru-RU" i="1" dirty="0" smtClean="0"/>
              <a:t>Обучение может быть результативно  (результаты есть), и при этом</a:t>
            </a:r>
            <a:br>
              <a:rPr lang="ru-RU" i="1" dirty="0" smtClean="0"/>
            </a:br>
            <a:r>
              <a:rPr lang="ru-RU" i="1" dirty="0" smtClean="0"/>
              <a:t>НЕ ЭФФЕКТИВНО для компании.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5786" y="6072206"/>
            <a:ext cx="7858153" cy="492443"/>
            <a:chOff x="785786" y="6072206"/>
            <a:chExt cx="7858153" cy="492443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785786" y="6072206"/>
              <a:ext cx="25717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D2732C"/>
                  </a:solidFill>
                  <a:latin typeface="Arial Black" pitchFamily="34" charset="0"/>
                </a:rPr>
                <a:t>Центр Корпоративного Развития</a:t>
              </a:r>
              <a:r>
                <a:rPr lang="ru-RU" sz="1000" b="1" dirty="0" smtClean="0">
                  <a:solidFill>
                    <a:srgbClr val="D2732C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D2732C"/>
                  </a:solidFill>
                  <a:latin typeface="Arial Black" pitchFamily="34" charset="0"/>
                </a:rPr>
                <a:t>«Акма-консалтинг»</a:t>
              </a:r>
              <a:endParaRPr lang="ru-RU" sz="1400" b="1" dirty="0">
                <a:solidFill>
                  <a:srgbClr val="D2732C"/>
                </a:solidFill>
                <a:latin typeface="Arial Black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6357950" y="6072206"/>
              <a:ext cx="228598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  <a:endParaRPr lang="en-US" sz="160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pc="3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</a:t>
              </a:r>
              <a:r>
                <a:rPr lang="ru-RU" sz="1000" spc="4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 агентство</a:t>
              </a:r>
              <a:endParaRPr lang="ru-RU" sz="1000" spc="4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Что такое результативность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Как видят результаты обучения основные «игроки» :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r>
              <a:rPr lang="ru-RU" dirty="0" smtClean="0"/>
              <a:t>   руководитель компании,</a:t>
            </a:r>
          </a:p>
          <a:p>
            <a:r>
              <a:rPr lang="ru-RU" dirty="0" smtClean="0"/>
              <a:t>   финансовая дирекция,</a:t>
            </a:r>
          </a:p>
          <a:p>
            <a:r>
              <a:rPr lang="ru-RU" dirty="0" smtClean="0"/>
              <a:t>   участники, их руководители,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HR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  провайдер обучения,</a:t>
            </a:r>
          </a:p>
          <a:p>
            <a:r>
              <a:rPr lang="ru-RU" dirty="0" smtClean="0"/>
              <a:t>   тренер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03762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Точка зрения работодателя: </a:t>
            </a:r>
            <a:endParaRPr lang="ru-RU" sz="4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               </a:t>
            </a:r>
          </a:p>
          <a:p>
            <a:pPr>
              <a:buFont typeface="Wingdings 2" pitchFamily="18" charset="2"/>
              <a:buNone/>
            </a:pPr>
            <a:endParaRPr lang="ru-RU" b="1" dirty="0" smtClean="0"/>
          </a:p>
          <a:p>
            <a:pPr algn="ctr">
              <a:buFont typeface="Wingdings 2" pitchFamily="18" charset="2"/>
              <a:buNone/>
            </a:pPr>
            <a:r>
              <a:rPr lang="ru-RU" sz="3600" dirty="0" smtClean="0"/>
              <a:t>                эффективность обучения –</a:t>
            </a:r>
          </a:p>
          <a:p>
            <a:pPr algn="ctr">
              <a:buFont typeface="Wingdings 2" pitchFamily="18" charset="2"/>
              <a:buNone/>
            </a:pPr>
            <a:r>
              <a:rPr lang="ru-RU" sz="3600" dirty="0" smtClean="0"/>
              <a:t> это когда видно влияние обучения </a:t>
            </a:r>
          </a:p>
          <a:p>
            <a:pPr algn="ctr">
              <a:buFont typeface="Wingdings 2" pitchFamily="18" charset="2"/>
              <a:buNone/>
            </a:pPr>
            <a:r>
              <a:rPr lang="ru-RU" sz="3600" dirty="0" smtClean="0"/>
              <a:t>на бизнес-процессы.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 рамках сегодняшней дискуссии будем понимать под 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29188"/>
          </a:xfrm>
        </p:spPr>
        <p:txBody>
          <a:bodyPr/>
          <a:lstStyle/>
          <a:p>
            <a:endParaRPr lang="ru-RU" sz="2000" b="1" dirty="0" smtClean="0"/>
          </a:p>
          <a:p>
            <a:r>
              <a:rPr lang="ru-RU" sz="2400" b="1" dirty="0" smtClean="0"/>
              <a:t>… результативностью   -  </a:t>
            </a:r>
            <a:r>
              <a:rPr lang="ru-RU" sz="2400" b="1" i="1" dirty="0" smtClean="0"/>
              <a:t>получение видимых результатов</a:t>
            </a:r>
            <a:r>
              <a:rPr lang="ru-RU" sz="2400" b="1" dirty="0" smtClean="0"/>
              <a:t>  (можно наблюдать, измерять ) для любой из сторон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… эффективностью  –  только те результаты , которые были </a:t>
            </a:r>
            <a:r>
              <a:rPr lang="ru-RU" sz="2400" b="1" i="1" dirty="0" smtClean="0"/>
              <a:t>потреблены, востребованы процессами компании</a:t>
            </a:r>
            <a:r>
              <a:rPr lang="ru-RU" sz="2400" b="1" dirty="0" smtClean="0"/>
              <a:t>, оказали на них позитивное воздействие.</a:t>
            </a: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75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Эффективность и результативность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Эффективность тренинга зависит от двух вещей: сформируется ли навык и будет ли он востребован.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Другими словами, </a:t>
            </a:r>
          </a:p>
          <a:p>
            <a:pPr algn="ctr">
              <a:buNone/>
            </a:pPr>
            <a:r>
              <a:rPr lang="ru-RU" i="1" dirty="0" smtClean="0"/>
              <a:t>эффективность обучения - это </a:t>
            </a:r>
            <a:r>
              <a:rPr lang="ru-RU" i="1" dirty="0" err="1" smtClean="0"/>
              <a:t>востребованность</a:t>
            </a:r>
            <a:r>
              <a:rPr lang="ru-RU" i="1" dirty="0" smtClean="0"/>
              <a:t> прямого результата обучения.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Традиционные формы корпоративного обучения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ТРЕНИНГ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ЛЕКЦИЯ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ДИСТАНЦИОННОЕ ОБУЧЕНИЕ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БИЗНЕС-СИМУЛЯЦИЯ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СТРАТЕГИЧЕСКАЯ СЕССИЯ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КОУЧИНГОВАЯ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ОБУЧЕНИЕ ДЕЙСТВИЕМ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НАСТАВНИЧЕСТВО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САМОСТОЯТЕЛЬНОЕ ОБУЧЕНИЕ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РАЗВИВАЮЩЕЕ</a:t>
                      </a:r>
                      <a:r>
                        <a:rPr lang="ru-RU" sz="1600" baseline="0" dirty="0" smtClean="0"/>
                        <a:t> СОВЕЩАНИЕ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85786" y="6072206"/>
            <a:ext cx="7858153" cy="492443"/>
            <a:chOff x="785786" y="6072206"/>
            <a:chExt cx="7858153" cy="492443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785786" y="6072206"/>
              <a:ext cx="25717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D2732C"/>
                  </a:solidFill>
                  <a:latin typeface="Arial Black" pitchFamily="34" charset="0"/>
                </a:rPr>
                <a:t>Центр Корпоративного Развития</a:t>
              </a:r>
              <a:r>
                <a:rPr lang="ru-RU" sz="1000" b="1" dirty="0" smtClean="0">
                  <a:solidFill>
                    <a:srgbClr val="D2732C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D2732C"/>
                  </a:solidFill>
                  <a:latin typeface="Arial Black" pitchFamily="34" charset="0"/>
                </a:rPr>
                <a:t>«Акма-консалтинг»</a:t>
              </a:r>
              <a:endParaRPr lang="ru-RU" sz="1400" b="1" dirty="0">
                <a:solidFill>
                  <a:srgbClr val="D2732C"/>
                </a:solidFill>
                <a:latin typeface="Arial Black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6357950" y="6072206"/>
              <a:ext cx="228598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  <a:endParaRPr lang="en-US" sz="160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pc="3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</a:t>
              </a:r>
              <a:r>
                <a:rPr lang="ru-RU" sz="1000" spc="4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 агентство</a:t>
              </a:r>
              <a:endParaRPr lang="ru-RU" sz="1000" spc="4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Зависимость между эффективностью обучения и формой проведения обучения.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/>
              <a:t>   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u="sng" dirty="0" smtClean="0"/>
              <a:t>Эффективность обучения  </a:t>
            </a:r>
            <a:r>
              <a:rPr lang="ru-RU" sz="2400" b="1" dirty="0" smtClean="0"/>
              <a:t>= </a:t>
            </a:r>
          </a:p>
          <a:p>
            <a:pPr algn="ctr">
              <a:buFont typeface="Wingdings 2" pitchFamily="18" charset="2"/>
              <a:buNone/>
            </a:pPr>
            <a:endParaRPr lang="ru-RU" sz="1600" b="1" dirty="0" smtClean="0"/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задача </a:t>
            </a:r>
          </a:p>
          <a:p>
            <a:pPr>
              <a:buFont typeface="Wingdings 2" pitchFamily="18" charset="2"/>
              <a:buNone/>
            </a:pPr>
            <a:endParaRPr lang="ru-RU" sz="1800" b="1" dirty="0" smtClean="0"/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+ состав участников </a:t>
            </a:r>
          </a:p>
          <a:p>
            <a:pPr>
              <a:buFont typeface="Wingdings 2" pitchFamily="18" charset="2"/>
              <a:buNone/>
            </a:pPr>
            <a:endParaRPr lang="ru-RU" sz="1400" b="1" dirty="0" smtClean="0"/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+ методы                                     </a:t>
            </a:r>
            <a:r>
              <a:rPr lang="ru-RU" sz="3600" b="1" dirty="0" smtClean="0"/>
              <a:t>+</a:t>
            </a:r>
            <a:endParaRPr lang="ru-RU" sz="2800" b="1" dirty="0" smtClean="0"/>
          </a:p>
          <a:p>
            <a:pPr>
              <a:buFont typeface="Wingdings 2" pitchFamily="18" charset="2"/>
              <a:buNone/>
            </a:pPr>
            <a:endParaRPr lang="ru-RU" sz="1800" b="1" dirty="0" smtClean="0"/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+ формат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/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+ «правильный тренер».</a:t>
            </a:r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6143636" y="2857496"/>
            <a:ext cx="642942" cy="3000396"/>
          </a:xfrm>
          <a:prstGeom prst="leftBrace">
            <a:avLst>
              <a:gd name="adj1" fmla="val 8333"/>
              <a:gd name="adj2" fmla="val 506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57950" y="3000372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Механизмы  </a:t>
            </a:r>
          </a:p>
          <a:p>
            <a:pPr algn="ctr"/>
            <a:r>
              <a:rPr lang="ru-RU" sz="2400" dirty="0" smtClean="0"/>
              <a:t>и условия</a:t>
            </a:r>
          </a:p>
          <a:p>
            <a:pPr algn="ctr"/>
            <a:r>
              <a:rPr lang="ru-RU" sz="2400" dirty="0" smtClean="0"/>
              <a:t>«потребления»</a:t>
            </a:r>
          </a:p>
          <a:p>
            <a:pPr algn="ctr"/>
            <a:r>
              <a:rPr lang="ru-RU" sz="2400" dirty="0" smtClean="0"/>
              <a:t>результатов процессами компании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1428728" y="4857760"/>
            <a:ext cx="228601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Чтобы сделать обучение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РЕЗУЛЬТАТИВНЫМ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надо понимать, </a:t>
            </a:r>
            <a:b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какие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ЗНАНИЯ ИЛИ НАВЫКИ 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мы хотим дать участникам? </a:t>
            </a:r>
            <a:endParaRPr lang="ru-RU" sz="2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навыки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57224" y="2500306"/>
            <a:ext cx="7858180" cy="3278182"/>
            <a:chOff x="857224" y="2500306"/>
            <a:chExt cx="7858180" cy="3278182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0800000" flipV="1">
              <a:off x="1928794" y="2643182"/>
              <a:ext cx="178595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>
              <a:off x="857224" y="3286124"/>
              <a:ext cx="2571768" cy="1928826"/>
              <a:chOff x="857224" y="3286124"/>
              <a:chExt cx="2571768" cy="192882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857224" y="3286124"/>
                <a:ext cx="2357437" cy="1214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/>
                  <a:t>простые</a:t>
                </a:r>
              </a:p>
            </p:txBody>
          </p:sp>
          <p:graphicFrame>
            <p:nvGraphicFramePr>
              <p:cNvPr id="16" name="Схема 15"/>
              <p:cNvGraphicFramePr/>
              <p:nvPr/>
            </p:nvGraphicFramePr>
            <p:xfrm>
              <a:off x="1285852" y="4214818"/>
              <a:ext cx="2143140" cy="10001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pSp>
          <p:nvGrpSpPr>
            <p:cNvPr id="20" name="Группа 19"/>
            <p:cNvGrpSpPr/>
            <p:nvPr/>
          </p:nvGrpSpPr>
          <p:grpSpPr>
            <a:xfrm>
              <a:off x="5072066" y="2500306"/>
              <a:ext cx="3643338" cy="3278182"/>
              <a:chOff x="5286380" y="2428868"/>
              <a:chExt cx="3643338" cy="3278182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>
                <a:off x="5357818" y="2428868"/>
                <a:ext cx="1643074" cy="4286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Группа 18"/>
              <p:cNvGrpSpPr/>
              <p:nvPr/>
            </p:nvGrpSpPr>
            <p:grpSpPr>
              <a:xfrm>
                <a:off x="5286380" y="2928934"/>
                <a:ext cx="3643338" cy="2778116"/>
                <a:chOff x="5286380" y="2928934"/>
                <a:chExt cx="3643338" cy="2778116"/>
              </a:xfrm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5715008" y="2928934"/>
                  <a:ext cx="2857504" cy="1143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400" i="1" dirty="0"/>
                    <a:t>комплексные</a:t>
                  </a:r>
                  <a:endParaRPr lang="ru-RU" sz="2400" dirty="0"/>
                </a:p>
              </p:txBody>
            </p:sp>
            <p:graphicFrame>
              <p:nvGraphicFramePr>
                <p:cNvPr id="17" name="Схема 16"/>
                <p:cNvGraphicFramePr/>
                <p:nvPr/>
              </p:nvGraphicFramePr>
              <p:xfrm>
                <a:off x="5286380" y="3357562"/>
                <a:ext cx="3643338" cy="23494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p:grpSp>
        </p:grpSp>
      </p:grpSp>
      <p:sp>
        <p:nvSpPr>
          <p:cNvPr id="21" name="Прямоугольник 20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Хорошо представляя тип и объем навыка, передаваемых знаний, можно определить предпочтительные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МЕТОДЫ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обучения.</a:t>
            </a:r>
            <a:endParaRPr lang="ru-RU" sz="2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5771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                                                                 МЕТОДЫ</a:t>
            </a:r>
          </a:p>
          <a:p>
            <a:pPr>
              <a:buNone/>
            </a:pPr>
            <a:r>
              <a:rPr lang="ru-RU" dirty="0" smtClean="0"/>
              <a:t>    навыки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00364" y="4786322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57422" y="3071810"/>
            <a:ext cx="150019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57224" y="2786058"/>
            <a:ext cx="1571636" cy="1357322"/>
            <a:chOff x="857224" y="3286124"/>
            <a:chExt cx="2571768" cy="1928826"/>
          </a:xfrm>
        </p:grpSpPr>
        <p:sp>
          <p:nvSpPr>
            <p:cNvPr id="12" name="Овал 11"/>
            <p:cNvSpPr/>
            <p:nvPr/>
          </p:nvSpPr>
          <p:spPr>
            <a:xfrm>
              <a:off x="857224" y="3286124"/>
              <a:ext cx="2357437" cy="1214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2000" dirty="0"/>
                <a:t>простые</a:t>
              </a:r>
            </a:p>
          </p:txBody>
        </p:sp>
        <p:graphicFrame>
          <p:nvGraphicFramePr>
            <p:cNvPr id="13" name="Схема 12"/>
            <p:cNvGraphicFramePr/>
            <p:nvPr/>
          </p:nvGraphicFramePr>
          <p:xfrm>
            <a:off x="1285852" y="4214818"/>
            <a:ext cx="214314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18" name="Группа 18"/>
          <p:cNvGrpSpPr/>
          <p:nvPr/>
        </p:nvGrpSpPr>
        <p:grpSpPr>
          <a:xfrm>
            <a:off x="571472" y="4429132"/>
            <a:ext cx="2428892" cy="1627845"/>
            <a:chOff x="5286380" y="2928934"/>
            <a:chExt cx="3643338" cy="2778116"/>
          </a:xfrm>
        </p:grpSpPr>
        <p:sp>
          <p:nvSpPr>
            <p:cNvPr id="19" name="Овал 18"/>
            <p:cNvSpPr/>
            <p:nvPr/>
          </p:nvSpPr>
          <p:spPr>
            <a:xfrm>
              <a:off x="5715008" y="2928934"/>
              <a:ext cx="2857504" cy="1143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i="1" dirty="0"/>
                <a:t>комплексные</a:t>
              </a:r>
              <a:endParaRPr lang="ru-RU" dirty="0"/>
            </a:p>
          </p:txBody>
        </p:sp>
        <p:graphicFrame>
          <p:nvGraphicFramePr>
            <p:cNvPr id="20" name="Схема 19"/>
            <p:cNvGraphicFramePr/>
            <p:nvPr/>
          </p:nvGraphicFramePr>
          <p:xfrm>
            <a:off x="5286380" y="3357562"/>
            <a:ext cx="3643338" cy="2349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6" name="Группа 25"/>
          <p:cNvGrpSpPr/>
          <p:nvPr/>
        </p:nvGrpSpPr>
        <p:grpSpPr>
          <a:xfrm>
            <a:off x="4214810" y="2071679"/>
            <a:ext cx="4143404" cy="1714511"/>
            <a:chOff x="964494" y="46666"/>
            <a:chExt cx="344051" cy="50521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64494" y="46666"/>
              <a:ext cx="344051" cy="5052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974571" y="46666"/>
              <a:ext cx="323897" cy="495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/>
                <a:t>Инструктаж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Тренировка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/>
                <a:t>Дискуссия/обмен </a:t>
              </a:r>
              <a:r>
                <a:rPr lang="en-US" dirty="0" err="1" smtClean="0"/>
                <a:t>i</a:t>
              </a:r>
              <a:r>
                <a:rPr lang="ru-RU" dirty="0" smtClean="0"/>
                <a:t>/обобщение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Активация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14810" y="4071942"/>
            <a:ext cx="4143404" cy="2056746"/>
            <a:chOff x="964494" y="151918"/>
            <a:chExt cx="344051" cy="479795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964494" y="151918"/>
              <a:ext cx="344051" cy="3999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970426" y="251908"/>
              <a:ext cx="323897" cy="379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Добавляем: </a:t>
              </a:r>
            </a:p>
            <a:p>
              <a:pPr lvl="0" algn="ct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Интеграция нескольких навыков;</a:t>
              </a:r>
            </a:p>
            <a:p>
              <a:pPr lvl="0" algn="ct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Отработка комплексных навыков на кейсах;</a:t>
              </a:r>
            </a:p>
            <a:p>
              <a:pPr lvl="0" algn="ct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Разработка программ развития;</a:t>
              </a:r>
            </a:p>
            <a:p>
              <a:pPr lvl="0" algn="ct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… … …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731" y="411703"/>
            <a:ext cx="6253639" cy="63219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Клиенты, бренды, опыт</a:t>
            </a:r>
            <a:endParaRPr lang="ru-RU" sz="24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671513" y="1412875"/>
            <a:ext cx="8077200" cy="4703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</a:p>
        </p:txBody>
      </p:sp>
      <p:grpSp>
        <p:nvGrpSpPr>
          <p:cNvPr id="3" name="Группа 68"/>
          <p:cNvGrpSpPr>
            <a:grpSpLocks/>
          </p:cNvGrpSpPr>
          <p:nvPr/>
        </p:nvGrpSpPr>
        <p:grpSpPr bwMode="auto">
          <a:xfrm>
            <a:off x="179388" y="6092825"/>
            <a:ext cx="8429625" cy="625475"/>
            <a:chOff x="214282" y="6357958"/>
            <a:chExt cx="8429684" cy="625569"/>
          </a:xfrm>
        </p:grpSpPr>
        <p:sp>
          <p:nvSpPr>
            <p:cNvPr id="70" name="TextBox 69"/>
            <p:cNvSpPr txBox="1"/>
            <p:nvPr/>
          </p:nvSpPr>
          <p:spPr>
            <a:xfrm>
              <a:off x="6858015" y="6357958"/>
              <a:ext cx="1785951" cy="396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spc="-1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 агентство</a:t>
              </a:r>
            </a:p>
          </p:txBody>
        </p:sp>
        <p:sp>
          <p:nvSpPr>
            <p:cNvPr id="14360" name="TextBox 70"/>
            <p:cNvSpPr txBox="1">
              <a:spLocks noChangeArrowheads="1"/>
            </p:cNvSpPr>
            <p:nvPr/>
          </p:nvSpPr>
          <p:spPr bwMode="auto">
            <a:xfrm>
              <a:off x="214282" y="6357958"/>
              <a:ext cx="2000264" cy="62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b="1" dirty="0">
                  <a:solidFill>
                    <a:srgbClr val="AAC8AD"/>
                  </a:solidFill>
                </a:rPr>
                <a:t>www.akma-c.com</a:t>
              </a:r>
            </a:p>
            <a:p>
              <a:pPr>
                <a:lnSpc>
                  <a:spcPct val="130000"/>
                </a:lnSpc>
              </a:pPr>
              <a:r>
                <a:rPr lang="en-US" sz="900" b="1" dirty="0">
                  <a:solidFill>
                    <a:schemeClr val="bg1"/>
                  </a:solidFill>
                  <a:hlinkClick r:id="rId3"/>
                </a:rPr>
                <a:t>akma@akma-c.com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sz="900" dirty="0"/>
                <a:t>Tel</a:t>
              </a:r>
              <a:r>
                <a:rPr lang="ru-RU" sz="900" dirty="0"/>
                <a:t>: +7 49</a:t>
              </a:r>
              <a:r>
                <a:rPr lang="en-US" sz="900" dirty="0"/>
                <a:t>5</a:t>
              </a:r>
              <a:r>
                <a:rPr lang="ru-RU" sz="900" dirty="0"/>
                <a:t> 641 06 97</a:t>
              </a:r>
            </a:p>
          </p:txBody>
        </p:sp>
      </p:grpSp>
      <p:pic>
        <p:nvPicPr>
          <p:cNvPr id="14342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916113"/>
            <a:ext cx="12255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922463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79600"/>
            <a:ext cx="16557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773238"/>
            <a:ext cx="8890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0052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3933825"/>
            <a:ext cx="1223962" cy="105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4076700"/>
            <a:ext cx="10810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8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4868863"/>
            <a:ext cx="21891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1874838"/>
            <a:ext cx="14398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3070225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3141663"/>
            <a:ext cx="1425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8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3141663"/>
            <a:ext cx="13668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8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788" y="3159125"/>
            <a:ext cx="1295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8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5359400"/>
            <a:ext cx="18367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8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488" y="4092575"/>
            <a:ext cx="14398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8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2138" y="5226050"/>
            <a:ext cx="14398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8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35600" y="5445125"/>
            <a:ext cx="2305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90"/>
          <p:cNvGraphicFramePr>
            <a:graphicFrameLocks noChangeAspect="1"/>
          </p:cNvGraphicFramePr>
          <p:nvPr/>
        </p:nvGraphicFramePr>
        <p:xfrm>
          <a:off x="684213" y="260350"/>
          <a:ext cx="1039812" cy="1125538"/>
        </p:xfrm>
        <a:graphic>
          <a:graphicData uri="http://schemas.openxmlformats.org/presentationml/2006/ole">
            <p:oleObj spid="_x0000_s2050" name="Фотография Photo Editor" r:id="rId21" imgW="1324160" imgH="1428949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Представляя избранные методы, можно подобрать </a:t>
            </a:r>
            <a:b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оптимальный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ФОРМАТ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обучения.</a:t>
            </a:r>
            <a:endParaRPr lang="ru-RU" sz="2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5771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grpSp>
        <p:nvGrpSpPr>
          <p:cNvPr id="5" name="Группа 25"/>
          <p:cNvGrpSpPr/>
          <p:nvPr/>
        </p:nvGrpSpPr>
        <p:grpSpPr>
          <a:xfrm>
            <a:off x="357158" y="1643050"/>
            <a:ext cx="3000396" cy="1714511"/>
            <a:chOff x="964494" y="46666"/>
            <a:chExt cx="344051" cy="50521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64494" y="46666"/>
              <a:ext cx="344051" cy="5052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974571" y="46666"/>
              <a:ext cx="323897" cy="48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/>
                <a:t>Инструктаж</a:t>
              </a:r>
            </a:p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Тренировка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/>
                <a:t>Дискуссия/обмен </a:t>
              </a:r>
              <a:r>
                <a:rPr lang="en-US" dirty="0" err="1" smtClean="0"/>
                <a:t>i</a:t>
              </a:r>
              <a:r>
                <a:rPr lang="ru-RU" dirty="0" smtClean="0"/>
                <a:t>/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/>
                <a:t>Обобщение Активация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357161" y="3571875"/>
            <a:ext cx="3071835" cy="2427074"/>
            <a:chOff x="964494" y="134229"/>
            <a:chExt cx="344051" cy="60096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964494" y="151918"/>
              <a:ext cx="344051" cy="5832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108515" y="134229"/>
              <a:ext cx="171874" cy="265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Добавляем: </a:t>
              </a:r>
            </a:p>
            <a:p>
              <a:pPr lvl="0" algn="r" defTabSz="8001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Интеграция   нескольких навыков;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500034" y="1714488"/>
            <a:ext cx="1013121" cy="644530"/>
            <a:chOff x="857224" y="3286124"/>
            <a:chExt cx="2571768" cy="1928826"/>
          </a:xfrm>
        </p:grpSpPr>
        <p:graphicFrame>
          <p:nvGraphicFramePr>
            <p:cNvPr id="13" name="Схема 12"/>
            <p:cNvGraphicFramePr/>
            <p:nvPr/>
          </p:nvGraphicFramePr>
          <p:xfrm>
            <a:off x="1285852" y="4214818"/>
            <a:ext cx="214314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Овал 11"/>
            <p:cNvSpPr/>
            <p:nvPr/>
          </p:nvSpPr>
          <p:spPr>
            <a:xfrm>
              <a:off x="857224" y="3286124"/>
              <a:ext cx="2357437" cy="1214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1200" dirty="0"/>
                <a:t>простые</a:t>
              </a: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428596" y="3786190"/>
            <a:ext cx="1143008" cy="770589"/>
            <a:chOff x="5286380" y="2928934"/>
            <a:chExt cx="3643338" cy="2778116"/>
          </a:xfrm>
        </p:grpSpPr>
        <p:sp>
          <p:nvSpPr>
            <p:cNvPr id="19" name="Овал 18"/>
            <p:cNvSpPr/>
            <p:nvPr/>
          </p:nvSpPr>
          <p:spPr>
            <a:xfrm>
              <a:off x="5715008" y="2928934"/>
              <a:ext cx="2857504" cy="1143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800" i="1" dirty="0"/>
                <a:t>комплексные</a:t>
              </a:r>
              <a:endParaRPr lang="ru-RU" sz="800" dirty="0"/>
            </a:p>
          </p:txBody>
        </p:sp>
        <p:graphicFrame>
          <p:nvGraphicFramePr>
            <p:cNvPr id="20" name="Схема 19"/>
            <p:cNvGraphicFramePr/>
            <p:nvPr/>
          </p:nvGraphicFramePr>
          <p:xfrm>
            <a:off x="5286380" y="3357562"/>
            <a:ext cx="3643338" cy="2349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24" name="Скругленный прямоугольник 4"/>
          <p:cNvSpPr/>
          <p:nvPr/>
        </p:nvSpPr>
        <p:spPr>
          <a:xfrm>
            <a:off x="357158" y="4500570"/>
            <a:ext cx="2891890" cy="15001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Отработка комплексных навыков на кейсах;</a:t>
            </a:r>
          </a:p>
          <a:p>
            <a:pPr lvl="0" algn="ctr" defTabSz="8001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Разработка программ развития;</a:t>
            </a:r>
          </a:p>
          <a:p>
            <a:pPr lvl="0" algn="ctr" defTabSz="8001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… … … </a:t>
            </a:r>
            <a:endParaRPr lang="ru-RU" sz="1800" kern="1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43240" y="2571744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00364" y="5000636"/>
            <a:ext cx="967070" cy="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5"/>
          <p:cNvGrpSpPr/>
          <p:nvPr/>
        </p:nvGrpSpPr>
        <p:grpSpPr>
          <a:xfrm>
            <a:off x="4143367" y="1643050"/>
            <a:ext cx="4714911" cy="4429156"/>
            <a:chOff x="934735" y="46666"/>
            <a:chExt cx="373810" cy="50521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34735" y="46666"/>
              <a:ext cx="373810" cy="5052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Tx/>
                <a:buChar char="-"/>
              </a:pPr>
              <a:r>
                <a:rPr lang="ru-RU" dirty="0" smtClean="0"/>
                <a:t> Необходимо ли «погружение», </a:t>
              </a:r>
            </a:p>
            <a:p>
              <a:r>
                <a:rPr lang="ru-RU" dirty="0" smtClean="0"/>
                <a:t>   изоляция?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Требуется ли время на «проживание» </a:t>
              </a:r>
            </a:p>
            <a:p>
              <a:r>
                <a:rPr lang="ru-RU" dirty="0" smtClean="0"/>
                <a:t>   опыта?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Нужно ли «переспать» с полученным </a:t>
              </a:r>
            </a:p>
            <a:p>
              <a:r>
                <a:rPr lang="ru-RU" dirty="0" smtClean="0"/>
                <a:t>   результатом прежде, чем продолжить?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Предполагается ли изменение </a:t>
              </a:r>
            </a:p>
            <a:p>
              <a:r>
                <a:rPr lang="ru-RU" dirty="0" smtClean="0"/>
                <a:t>   убеждений, или только навыков, и </a:t>
              </a:r>
            </a:p>
            <a:p>
              <a:r>
                <a:rPr lang="ru-RU" dirty="0" smtClean="0"/>
                <a:t>   насколько радикальное?</a:t>
              </a:r>
            </a:p>
            <a:p>
              <a:endParaRPr lang="ru-RU" dirty="0" smtClean="0"/>
            </a:p>
            <a:p>
              <a:pPr>
                <a:buFontTx/>
                <a:buChar char="-"/>
              </a:pPr>
              <a:r>
                <a:rPr lang="ru-RU" dirty="0" smtClean="0"/>
                <a:t> Каков объем продукта?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Каков объем самостоятельной работы?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Какова степень интерактивности?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Нужен ли пересмотр планов для </a:t>
              </a:r>
            </a:p>
            <a:p>
              <a:r>
                <a:rPr lang="ru-RU" dirty="0" smtClean="0"/>
                <a:t>  внедрения и в каком объеме?</a:t>
              </a:r>
            </a:p>
            <a:p>
              <a:endParaRPr lang="ru-RU" dirty="0"/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974571" y="46666"/>
              <a:ext cx="323897" cy="48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</a:pPr>
              <a:endParaRPr lang="ru-RU" dirty="0" smtClean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Чтобы сделать обучение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ЭФФЕКТИВНЫМ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необходимо убедиться, что результаты 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БУДУТ ИСПОЛЬЗОВАТЬСЯ 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 реальных процессах.</a:t>
            </a:r>
            <a:endParaRPr lang="ru-RU" sz="2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От  этого также зависит </a:t>
            </a:r>
            <a:r>
              <a:rPr lang="ru-RU" sz="2000" i="1" dirty="0" smtClean="0"/>
              <a:t>подтверждение</a:t>
            </a:r>
          </a:p>
          <a:p>
            <a:pPr>
              <a:buNone/>
            </a:pPr>
            <a:r>
              <a:rPr lang="ru-RU" sz="2000" dirty="0" smtClean="0"/>
              <a:t> МЕТОДОВ обучения:</a:t>
            </a:r>
          </a:p>
          <a:p>
            <a:pPr algn="ctr">
              <a:buFont typeface="Wingdings 2" pitchFamily="18" charset="2"/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57224" y="3857628"/>
            <a:ext cx="1000132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71736" y="2571744"/>
            <a:ext cx="157163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571736" y="3071810"/>
            <a:ext cx="1643074" cy="2644082"/>
            <a:chOff x="4214810" y="2350203"/>
            <a:chExt cx="4143404" cy="3436251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4214810" y="2350203"/>
              <a:ext cx="4143404" cy="1435987"/>
              <a:chOff x="964494" y="128738"/>
              <a:chExt cx="344051" cy="423139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964494" y="128738"/>
                <a:ext cx="344051" cy="4231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974571" y="128738"/>
                <a:ext cx="323897" cy="4130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100" dirty="0" smtClean="0"/>
                  <a:t>Инструктаж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/>
                  <a:t>Тренировка</a:t>
                </a:r>
              </a:p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100" dirty="0" smtClean="0"/>
                  <a:t>Дискуссия/обмен </a:t>
                </a:r>
                <a:r>
                  <a:rPr lang="en-US" sz="1100" dirty="0" err="1" smtClean="0"/>
                  <a:t>i</a:t>
                </a:r>
                <a:r>
                  <a:rPr lang="ru-RU" sz="1100" dirty="0" smtClean="0"/>
                  <a:t>/обобщение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/>
                  <a:t>Активация</a:t>
                </a:r>
              </a:p>
            </p:txBody>
          </p:sp>
        </p:grpSp>
        <p:grpSp>
          <p:nvGrpSpPr>
            <p:cNvPr id="7" name="Группа 28"/>
            <p:cNvGrpSpPr/>
            <p:nvPr/>
          </p:nvGrpSpPr>
          <p:grpSpPr>
            <a:xfrm>
              <a:off x="4214810" y="4071942"/>
              <a:ext cx="4143404" cy="1714512"/>
              <a:chOff x="964494" y="151918"/>
              <a:chExt cx="344051" cy="39995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64494" y="151918"/>
                <a:ext cx="344051" cy="399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Скругленный прямоугольник 4"/>
              <p:cNvSpPr/>
              <p:nvPr/>
            </p:nvSpPr>
            <p:spPr>
              <a:xfrm>
                <a:off x="978256" y="171283"/>
                <a:ext cx="323897" cy="3798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ts val="9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/>
                  <a:t>Интеграция нескольких навыков;</a:t>
                </a:r>
              </a:p>
              <a:p>
                <a:pPr lvl="0" algn="ctr" defTabSz="800100">
                  <a:lnSpc>
                    <a:spcPts val="9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/>
                  <a:t>Отработка комплексных навыков на кейсах;</a:t>
                </a:r>
              </a:p>
              <a:p>
                <a:pPr lvl="0" algn="ctr" defTabSz="800100">
                  <a:lnSpc>
                    <a:spcPts val="9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/>
                  <a:t>Разработка программ внедрения и развития</a:t>
                </a:r>
                <a:r>
                  <a:rPr lang="ru-RU" sz="1000" dirty="0" smtClean="0"/>
                  <a:t>;</a:t>
                </a:r>
                <a:endParaRPr lang="ru-RU" sz="1800" kern="1200" dirty="0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857224" y="4357694"/>
            <a:ext cx="1143008" cy="1627845"/>
            <a:chOff x="500034" y="1714488"/>
            <a:chExt cx="1143008" cy="1627845"/>
          </a:xfrm>
        </p:grpSpPr>
        <p:grpSp>
          <p:nvGrpSpPr>
            <p:cNvPr id="24" name="Группа 9"/>
            <p:cNvGrpSpPr/>
            <p:nvPr/>
          </p:nvGrpSpPr>
          <p:grpSpPr>
            <a:xfrm>
              <a:off x="500034" y="1714488"/>
              <a:ext cx="1013121" cy="644530"/>
              <a:chOff x="857224" y="3286124"/>
              <a:chExt cx="2571768" cy="1928826"/>
            </a:xfrm>
          </p:grpSpPr>
          <p:graphicFrame>
            <p:nvGraphicFramePr>
              <p:cNvPr id="25" name="Схема 24"/>
              <p:cNvGraphicFramePr/>
              <p:nvPr/>
            </p:nvGraphicFramePr>
            <p:xfrm>
              <a:off x="1285852" y="4214818"/>
              <a:ext cx="2143140" cy="10001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6" name="Овал 25"/>
              <p:cNvSpPr/>
              <p:nvPr/>
            </p:nvSpPr>
            <p:spPr>
              <a:xfrm>
                <a:off x="857224" y="3286124"/>
                <a:ext cx="2357437" cy="1214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ru-RU" sz="1200" dirty="0"/>
                  <a:t>простые</a:t>
                </a:r>
              </a:p>
            </p:txBody>
          </p:sp>
        </p:grpSp>
        <p:grpSp>
          <p:nvGrpSpPr>
            <p:cNvPr id="32" name="Группа 18"/>
            <p:cNvGrpSpPr/>
            <p:nvPr/>
          </p:nvGrpSpPr>
          <p:grpSpPr>
            <a:xfrm>
              <a:off x="500034" y="2571744"/>
              <a:ext cx="1143008" cy="770589"/>
              <a:chOff x="5286380" y="2928934"/>
              <a:chExt cx="3643338" cy="2778116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5715008" y="2928934"/>
                <a:ext cx="2857504" cy="1143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ru-RU" sz="800" i="1" dirty="0"/>
                  <a:t>комплексные</a:t>
                </a:r>
                <a:endParaRPr lang="ru-RU" sz="800" dirty="0"/>
              </a:p>
            </p:txBody>
          </p:sp>
          <p:graphicFrame>
            <p:nvGraphicFramePr>
              <p:cNvPr id="34" name="Схема 33"/>
              <p:cNvGraphicFramePr/>
              <p:nvPr/>
            </p:nvGraphicFramePr>
            <p:xfrm>
              <a:off x="5286380" y="3357562"/>
              <a:ext cx="3643338" cy="2349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</p:grpSp>
      <p:graphicFrame>
        <p:nvGraphicFramePr>
          <p:cNvPr id="37" name="Схема 36"/>
          <p:cNvGraphicFramePr/>
          <p:nvPr/>
        </p:nvGraphicFramePr>
        <p:xfrm>
          <a:off x="5429256" y="1928802"/>
          <a:ext cx="3048000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0" name="Полилиния 39"/>
          <p:cNvSpPr/>
          <p:nvPr/>
        </p:nvSpPr>
        <p:spPr>
          <a:xfrm>
            <a:off x="502920" y="1591056"/>
            <a:ext cx="7964424" cy="2615184"/>
          </a:xfrm>
          <a:custGeom>
            <a:avLst/>
            <a:gdLst>
              <a:gd name="connsiteX0" fmla="*/ 0 w 7964424"/>
              <a:gd name="connsiteY0" fmla="*/ 2615184 h 2615184"/>
              <a:gd name="connsiteX1" fmla="*/ 1655064 w 7964424"/>
              <a:gd name="connsiteY1" fmla="*/ 2615184 h 2615184"/>
              <a:gd name="connsiteX2" fmla="*/ 1655064 w 7964424"/>
              <a:gd name="connsiteY2" fmla="*/ 1307592 h 2615184"/>
              <a:gd name="connsiteX3" fmla="*/ 4645152 w 7964424"/>
              <a:gd name="connsiteY3" fmla="*/ 1307592 h 2615184"/>
              <a:gd name="connsiteX4" fmla="*/ 4645152 w 7964424"/>
              <a:gd name="connsiteY4" fmla="*/ 0 h 2615184"/>
              <a:gd name="connsiteX5" fmla="*/ 7964424 w 7964424"/>
              <a:gd name="connsiteY5" fmla="*/ 0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4424" h="2615184">
                <a:moveTo>
                  <a:pt x="0" y="2615184"/>
                </a:moveTo>
                <a:lnTo>
                  <a:pt x="1655064" y="2615184"/>
                </a:lnTo>
                <a:lnTo>
                  <a:pt x="1655064" y="1307592"/>
                </a:lnTo>
                <a:lnTo>
                  <a:pt x="4645152" y="1307592"/>
                </a:lnTo>
                <a:lnTo>
                  <a:pt x="4645152" y="0"/>
                </a:lnTo>
                <a:lnTo>
                  <a:pt x="7964424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40" idx="0"/>
          </p:cNvCxnSpPr>
          <p:nvPr/>
        </p:nvCxnSpPr>
        <p:spPr>
          <a:xfrm flipH="1">
            <a:off x="500034" y="4206240"/>
            <a:ext cx="2886" cy="17316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4286248" y="6000768"/>
            <a:ext cx="407196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15304" cy="118224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таблица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</a:t>
            </a:r>
            <a:r>
              <a:rPr lang="ru-RU" sz="22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Зависимость между эффективностью обучения и формой  его проведения»</a:t>
            </a:r>
            <a: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4954"/>
          <a:ext cx="8229600" cy="399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1285884"/>
                <a:gridCol w="1857388"/>
                <a:gridCol w="1071570"/>
                <a:gridCol w="2043098"/>
              </a:tblGrid>
              <a:tr h="813756"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Задача, которая должна решаться обучением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участни-ков </a:t>
                      </a:r>
                      <a:endParaRPr lang="ru-RU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Применяемые 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Формат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 условии</a:t>
                      </a:r>
                      <a:endParaRPr lang="ru-RU" dirty="0"/>
                    </a:p>
                  </a:txBody>
                  <a:tcPr/>
                </a:tc>
              </a:tr>
              <a:tr h="813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44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785786" y="6072206"/>
            <a:ext cx="7858153" cy="492443"/>
            <a:chOff x="785786" y="6072206"/>
            <a:chExt cx="7858153" cy="492443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785786" y="6072206"/>
              <a:ext cx="25717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D2732C"/>
                  </a:solidFill>
                  <a:latin typeface="Arial Black" pitchFamily="34" charset="0"/>
                </a:rPr>
                <a:t>Центр Корпоративного Развития</a:t>
              </a:r>
              <a:r>
                <a:rPr lang="ru-RU" sz="1000" b="1" dirty="0" smtClean="0">
                  <a:solidFill>
                    <a:srgbClr val="D2732C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D2732C"/>
                  </a:solidFill>
                  <a:latin typeface="Arial Black" pitchFamily="34" charset="0"/>
                </a:rPr>
                <a:t>«Акма-консалтинг»</a:t>
              </a:r>
              <a:endParaRPr lang="ru-RU" sz="1400" b="1" dirty="0">
                <a:solidFill>
                  <a:srgbClr val="D2732C"/>
                </a:solidFill>
                <a:latin typeface="Arial Black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357950" y="6072206"/>
              <a:ext cx="228598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  <a:endParaRPr lang="en-US" sz="160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pc="3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</a:t>
              </a:r>
              <a:r>
                <a:rPr lang="ru-RU" sz="1000" spc="4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 агентство</a:t>
              </a:r>
              <a:endParaRPr lang="ru-RU" sz="1000" spc="4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Эффективны: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Короткие мероприятия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(2 часа-1 день)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93689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2-5 дневные мероприятия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Обмен/обобщение </a:t>
            </a:r>
            <a:r>
              <a:rPr lang="en-US" dirty="0" smtClean="0"/>
              <a:t>  </a:t>
            </a:r>
            <a:r>
              <a:rPr lang="en-US" sz="3200" i="1" dirty="0" err="1" smtClean="0"/>
              <a:t>i</a:t>
            </a:r>
            <a:endParaRPr lang="ru-RU" sz="32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i="1" dirty="0" smtClean="0"/>
              <a:t>Отработка одного навыка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i="1" dirty="0" smtClean="0"/>
              <a:t>Усвоение блока знаний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i="1" dirty="0" smtClean="0"/>
              <a:t>Инструктаж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dirty="0" smtClean="0"/>
              <a:t>Активация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dirty="0" smtClean="0"/>
              <a:t>Старт программы</a:t>
            </a:r>
          </a:p>
          <a:p>
            <a:pPr>
              <a:buNone/>
            </a:pPr>
            <a:endParaRPr lang="ru-RU" sz="105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7687" y="2357431"/>
            <a:ext cx="4286279" cy="378621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- </a:t>
            </a:r>
            <a:r>
              <a:rPr lang="ru-RU" i="1" dirty="0" err="1" smtClean="0"/>
              <a:t>индакшн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    - </a:t>
            </a:r>
            <a:r>
              <a:rPr lang="ru-RU" sz="2000" i="1" dirty="0" smtClean="0"/>
              <a:t>сложные комплексные навыки: </a:t>
            </a:r>
          </a:p>
          <a:p>
            <a:pPr>
              <a:buNone/>
            </a:pPr>
            <a:r>
              <a:rPr lang="ru-RU" i="1" dirty="0" smtClean="0"/>
              <a:t>     полный тренинг по продажам; </a:t>
            </a:r>
          </a:p>
          <a:p>
            <a:pPr>
              <a:buNone/>
            </a:pPr>
            <a:r>
              <a:rPr lang="ru-RU" i="1" dirty="0" smtClean="0"/>
              <a:t>      тренинг по управлению, включающий в  себя управление продажами, развитием персонала и пр…– все при условии повторяющейся отработки и интеграции в комплекс)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об эффективности…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2"/>
          </a:xfrm>
        </p:spPr>
        <p:txBody>
          <a:bodyPr/>
          <a:lstStyle/>
          <a:p>
            <a:r>
              <a:rPr lang="ru-RU" dirty="0" smtClean="0"/>
              <a:t>От чего еще зависит эффективность, кроме формата, соответствующего выбранным методам - и методов, уместных для решаемых задач?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dirty="0" smtClean="0"/>
              <a:t>         - от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результатов </a:t>
            </a:r>
            <a:br>
              <a:rPr lang="ru-RU" dirty="0" smtClean="0"/>
            </a:br>
            <a:r>
              <a:rPr lang="ru-RU" dirty="0" smtClean="0"/>
              <a:t>        в процессах компании.</a:t>
            </a:r>
          </a:p>
          <a:p>
            <a:r>
              <a:rPr lang="ru-RU" dirty="0" smtClean="0"/>
              <a:t>Как обеспечить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ее измерить? </a:t>
            </a:r>
          </a:p>
          <a:p>
            <a:r>
              <a:rPr lang="ru-RU" dirty="0" smtClean="0"/>
              <a:t>Как показать?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74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 пожаловать </a:t>
            </a:r>
            <a:br>
              <a:rPr lang="ru-RU" dirty="0" smtClean="0"/>
            </a:br>
            <a:r>
              <a:rPr lang="ru-RU" dirty="0" smtClean="0"/>
              <a:t>на мастер-класс Агентства </a:t>
            </a:r>
            <a:r>
              <a:rPr lang="en-US" sz="4800" dirty="0" smtClean="0">
                <a:solidFill>
                  <a:srgbClr val="800000"/>
                </a:solidFill>
                <a:latin typeface="Arial Black" pitchFamily="34" charset="0"/>
              </a:rPr>
              <a:t>PREMIUM-EXPERT</a:t>
            </a:r>
            <a:r>
              <a:rPr lang="ru-RU" sz="4800" dirty="0" smtClean="0">
                <a:solidFill>
                  <a:srgbClr val="800000"/>
                </a:solidFill>
                <a:latin typeface="Arial Black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45744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Методики выявления потребности в обучении.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Оценка результативности обучения. 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Как показать Руководству результаты обучения? </a:t>
            </a:r>
          </a:p>
          <a:p>
            <a:pPr>
              <a:buNone/>
            </a:pPr>
            <a:r>
              <a:rPr lang="ru-RU" sz="2400" b="1" dirty="0" smtClean="0"/>
              <a:t>           (совмещенный, две темы и двойное время) – </a:t>
            </a:r>
          </a:p>
          <a:p>
            <a:pPr algn="ctr">
              <a:buNone/>
            </a:pPr>
            <a:r>
              <a:rPr lang="ru-RU" sz="6000" b="1" dirty="0" smtClean="0"/>
              <a:t>25 июня – ждем Вас!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57950" y="6072206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6500" y="6000750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-1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agent@premium-expert.ru</a:t>
            </a:r>
            <a:endParaRPr lang="en-US" sz="1000" b="1" spc="-1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charset="0"/>
                <a:cs typeface="Arial" charset="0"/>
              </a:rPr>
              <a:t>Tel</a:t>
            </a:r>
            <a:r>
              <a:rPr lang="ru-RU" sz="1000" dirty="0">
                <a:latin typeface="Arial" charset="0"/>
                <a:cs typeface="Arial" charset="0"/>
              </a:rPr>
              <a:t>: +7 499 408 38 68</a:t>
            </a:r>
            <a:endParaRPr lang="ru-RU" sz="1000" b="1" spc="-10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spc="-1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143375"/>
            <a:ext cx="7010400" cy="16002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sz="400" dirty="0" smtClean="0">
              <a:solidFill>
                <a:srgbClr val="990000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1600" i="1" dirty="0" smtClean="0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1600" i="1" dirty="0" smtClean="0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6000" i="1" dirty="0" smtClean="0">
                <a:solidFill>
                  <a:srgbClr val="2540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Спасибо!</a:t>
            </a:r>
            <a:endParaRPr lang="ru-RU" sz="6000" dirty="0" smtClean="0">
              <a:solidFill>
                <a:srgbClr val="2540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dirty="0" smtClean="0">
              <a:solidFill>
                <a:schemeClr val="folHlink"/>
              </a:solidFill>
            </a:endParaRP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785813" y="500063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Arial Black" pitchFamily="34" charset="0"/>
              </a:rPr>
              <a:t>PREMIUM-EXPERT</a:t>
            </a:r>
          </a:p>
          <a:p>
            <a:r>
              <a:rPr lang="ru-RU" sz="1600" dirty="0">
                <a:solidFill>
                  <a:srgbClr val="800000"/>
                </a:solidFill>
                <a:latin typeface="Arial Black" pitchFamily="34" charset="0"/>
              </a:rPr>
              <a:t>Консалтинговое </a:t>
            </a:r>
            <a:r>
              <a:rPr lang="en-US" sz="1600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600" spc="-100" dirty="0">
                <a:solidFill>
                  <a:srgbClr val="800000"/>
                </a:solidFill>
                <a:latin typeface="Arial Black" pitchFamily="34" charset="0"/>
              </a:rPr>
              <a:t>агентство</a:t>
            </a:r>
          </a:p>
        </p:txBody>
      </p:sp>
      <p:grpSp>
        <p:nvGrpSpPr>
          <p:cNvPr id="20485" name="Группа 13"/>
          <p:cNvGrpSpPr>
            <a:grpSpLocks/>
          </p:cNvGrpSpPr>
          <p:nvPr/>
        </p:nvGrpSpPr>
        <p:grpSpPr bwMode="auto">
          <a:xfrm>
            <a:off x="857250" y="1428750"/>
            <a:ext cx="7715250" cy="47625"/>
            <a:chOff x="642910" y="1571612"/>
            <a:chExt cx="7715304" cy="483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642910" y="1620000"/>
              <a:ext cx="4857784" cy="0"/>
            </a:xfrm>
            <a:prstGeom prst="line">
              <a:avLst/>
            </a:prstGeom>
            <a:ln w="1016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2910" y="1571612"/>
              <a:ext cx="7715304" cy="161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5715000" y="1428750"/>
            <a:ext cx="29289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Решения высокого уровня для бизнеса </a:t>
            </a:r>
            <a:endParaRPr lang="ru-RU" sz="14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Топ-сессии, тренинги, </a:t>
            </a:r>
            <a:endParaRPr lang="en-US" sz="14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коучинг, оценка.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26631" name="Picture 11" descr="F:\Мои рисунки\MyPhoto\Машины фотки\На тренинге Мега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571719"/>
            <a:ext cx="3071809" cy="230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 bwMode="auto">
          <a:xfrm>
            <a:off x="785786" y="6072206"/>
            <a:ext cx="257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D2732C"/>
                </a:solidFill>
                <a:latin typeface="Arial Black" pitchFamily="34" charset="0"/>
              </a:rPr>
              <a:t>Центр Корпоративного Развития</a:t>
            </a:r>
            <a:r>
              <a:rPr lang="ru-RU" sz="1000" b="1" dirty="0" smtClean="0">
                <a:solidFill>
                  <a:srgbClr val="D2732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D2732C"/>
                </a:solidFill>
                <a:latin typeface="Arial Black" pitchFamily="34" charset="0"/>
              </a:rPr>
              <a:t>«Акма-консалтинг»</a:t>
            </a:r>
            <a:endParaRPr lang="ru-RU" sz="1400" b="1" dirty="0">
              <a:solidFill>
                <a:srgbClr val="D2732C"/>
              </a:solidFill>
              <a:latin typeface="Arial Black" pitchFamily="34" charset="0"/>
            </a:endParaRPr>
          </a:p>
        </p:txBody>
      </p:sp>
      <p:graphicFrame>
        <p:nvGraphicFramePr>
          <p:cNvPr id="16386" name="Object 90"/>
          <p:cNvGraphicFramePr>
            <a:graphicFrameLocks noChangeAspect="1"/>
          </p:cNvGraphicFramePr>
          <p:nvPr/>
        </p:nvGraphicFramePr>
        <p:xfrm>
          <a:off x="4286248" y="5572140"/>
          <a:ext cx="857256" cy="928201"/>
        </p:xfrm>
        <a:graphic>
          <a:graphicData uri="http://schemas.openxmlformats.org/presentationml/2006/ole">
            <p:oleObj spid="_x0000_s16386" name="Фотография Photo Editor" r:id="rId5" imgW="1324160" imgH="1428949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00438"/>
            <a:ext cx="6172200" cy="2286016"/>
          </a:xfrm>
          <a:ln w="3175">
            <a:solidFill>
              <a:srgbClr val="C00000"/>
            </a:solidFill>
          </a:ln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lang="ru-RU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928662" y="1285860"/>
            <a:ext cx="3714742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Решения высокого уровня </a:t>
            </a:r>
            <a:endParaRPr lang="en-US" sz="16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для бизнеса </a:t>
            </a:r>
          </a:p>
          <a:p>
            <a:pPr algn="ctr"/>
            <a:endParaRPr lang="ru-RU" sz="16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Топ-сессии, тренинги, </a:t>
            </a:r>
            <a:endParaRPr lang="en-US" sz="16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коучинг, оценка.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357298"/>
            <a:ext cx="4226054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378619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800000"/>
                </a:solidFill>
                <a:latin typeface="Arial Black" pitchFamily="34" charset="0"/>
              </a:rPr>
              <a:t>PREMIUM-EXPERT</a:t>
            </a:r>
          </a:p>
          <a:p>
            <a:pPr algn="ctr"/>
            <a:r>
              <a:rPr lang="ru-RU" sz="2800" spc="100" dirty="0" smtClean="0">
                <a:solidFill>
                  <a:srgbClr val="800000"/>
                </a:solidFill>
                <a:latin typeface="Arial Black" pitchFamily="34" charset="0"/>
              </a:rPr>
              <a:t>Консалтинговое агентство</a:t>
            </a:r>
            <a:endParaRPr lang="ru-RU" sz="2800" spc="1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85728"/>
            <a:ext cx="41438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 algn="r"/>
            <a:r>
              <a:rPr lang="ru-RU" sz="4600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Здравствуйте!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643813" cy="1011237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800000"/>
                </a:solidFill>
              </a:rPr>
              <a:t>Консалтинговое агентство</a:t>
            </a:r>
            <a:r>
              <a:rPr lang="ru-RU" sz="2200" i="1" dirty="0" smtClean="0">
                <a:solidFill>
                  <a:srgbClr val="800000"/>
                </a:solidFill>
              </a:rPr>
              <a:t/>
            </a:r>
            <a:br>
              <a:rPr lang="ru-RU" sz="2200" i="1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  <a:latin typeface="Arial Black" pitchFamily="34" charset="0"/>
              </a:rPr>
              <a:t>PREMIUM-EXPERT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(на рынке бизнес-обучения с 2006 года)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758112" cy="4572000"/>
          </a:xfrm>
          <a:ln w="31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возглавляется консультантами с более чем 12-летним опытом работы на рынке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T&amp;D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;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ориентировано на решение бизнес-задач клиентов, а не посредничество в подборе и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продаже тренеров и программ;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имеет многолетний опыт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разработки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 бизнес-тренингов;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постоянно работает с крупными компаниями, проводит тренинги для всех уровней сотрудников: от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топ-менеджмента и собственников до рабочего персонала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представляет для решения Ваших задач:</a:t>
            </a:r>
          </a:p>
          <a:p>
            <a:pPr marL="640080" lvl="1" indent="-274320" algn="just" fontAlgn="auto"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17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продукт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, решающий Ваши задачи, </a:t>
            </a:r>
          </a:p>
          <a:p>
            <a:pPr marL="640080" lvl="1" indent="-274320" algn="just" fontAlgn="auto"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опытного </a:t>
            </a:r>
            <a:r>
              <a:rPr lang="ru-RU" sz="17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бизнес-тренера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, а также </a:t>
            </a:r>
          </a:p>
          <a:p>
            <a:pPr marL="640080" lvl="1" indent="-274320" algn="just" fontAlgn="auto">
              <a:spcAft>
                <a:spcPts val="0"/>
              </a:spcAft>
              <a:buFont typeface="Century Schoolbook" pitchFamily="18" charset="0"/>
              <a:buChar char="─"/>
              <a:defRPr/>
            </a:pPr>
            <a:r>
              <a:rPr lang="ru-RU" sz="17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технологию подготовки и пост-тренинговой поддержки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ahoma" pitchFamily="34" charset="0"/>
              </a:rPr>
              <a:t>, обеспечивающие внедрение предлагаемых решений.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6072206"/>
            <a:ext cx="7858153" cy="492443"/>
            <a:chOff x="785786" y="6072206"/>
            <a:chExt cx="7858153" cy="492443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785786" y="6072206"/>
              <a:ext cx="25717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D2732C"/>
                  </a:solidFill>
                  <a:latin typeface="Arial Black" pitchFamily="34" charset="0"/>
                </a:rPr>
                <a:t>Центр Корпоративного Развития</a:t>
              </a:r>
              <a:r>
                <a:rPr lang="ru-RU" sz="1000" b="1" dirty="0" smtClean="0">
                  <a:solidFill>
                    <a:srgbClr val="D2732C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D2732C"/>
                  </a:solidFill>
                  <a:latin typeface="Arial Black" pitchFamily="34" charset="0"/>
                </a:rPr>
                <a:t>«Акма-консалтинг»</a:t>
              </a:r>
              <a:endParaRPr lang="ru-RU" sz="1400" b="1" dirty="0">
                <a:solidFill>
                  <a:srgbClr val="D2732C"/>
                </a:solidFill>
                <a:latin typeface="Arial Blac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6357950" y="6072206"/>
              <a:ext cx="228598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  <a:endParaRPr lang="en-US" sz="160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spc="3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</a:t>
              </a:r>
              <a:r>
                <a:rPr lang="ru-RU" sz="1000" spc="40" dirty="0" smtClean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 агентство</a:t>
              </a:r>
              <a:endParaRPr lang="ru-RU" sz="1000" spc="40" dirty="0">
                <a:solidFill>
                  <a:srgbClr val="800000"/>
                </a:solidFill>
                <a:latin typeface="Arial Black" pitchFamily="34" charset="0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Клиенты, бренды, опыт</a:t>
            </a:r>
            <a:endParaRPr lang="ru-RU" sz="24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671513" y="1243013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71500" y="1071563"/>
            <a:ext cx="7454900" cy="5072062"/>
            <a:chOff x="-2565" y="-1944"/>
            <a:chExt cx="18782" cy="15406"/>
          </a:xfrm>
        </p:grpSpPr>
        <p:pic>
          <p:nvPicPr>
            <p:cNvPr id="2152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 l="3085" r="3085"/>
            <a:stretch>
              <a:fillRect/>
            </a:stretch>
          </p:blipFill>
          <p:spPr bwMode="auto">
            <a:xfrm>
              <a:off x="4185" y="9339"/>
              <a:ext cx="2869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565" y="-1076"/>
              <a:ext cx="3494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 b="13033"/>
            <a:stretch>
              <a:fillRect/>
            </a:stretch>
          </p:blipFill>
          <p:spPr bwMode="auto">
            <a:xfrm>
              <a:off x="-2565" y="9"/>
              <a:ext cx="3240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 l="2135" r="4271" b="7713"/>
            <a:stretch>
              <a:fillRect/>
            </a:stretch>
          </p:blipFill>
          <p:spPr bwMode="auto">
            <a:xfrm>
              <a:off x="-2565" y="7169"/>
              <a:ext cx="3032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 l="3452" t="6749" r="1726" b="13498"/>
            <a:stretch>
              <a:fillRect/>
            </a:stretch>
          </p:blipFill>
          <p:spPr bwMode="auto">
            <a:xfrm>
              <a:off x="9999" y="9412"/>
              <a:ext cx="4086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565" y="4131"/>
              <a:ext cx="3549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633" y="-1944"/>
              <a:ext cx="2520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813" y="-716"/>
              <a:ext cx="2334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2565" y="877"/>
              <a:ext cx="2340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8" name="Picture 30"/>
            <p:cNvPicPr>
              <a:picLocks noChangeAspect="1" noChangeArrowheads="1"/>
            </p:cNvPicPr>
            <p:nvPr/>
          </p:nvPicPr>
          <p:blipFill>
            <a:blip r:embed="rId11" cstate="print"/>
            <a:srcRect l="3360" t="6096" b="6096"/>
            <a:stretch>
              <a:fillRect/>
            </a:stretch>
          </p:blipFill>
          <p:spPr bwMode="auto">
            <a:xfrm>
              <a:off x="-2565" y="4999"/>
              <a:ext cx="3600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31"/>
            <p:cNvPicPr>
              <a:picLocks noChangeAspect="1" noChangeArrowheads="1"/>
            </p:cNvPicPr>
            <p:nvPr/>
          </p:nvPicPr>
          <p:blipFill>
            <a:blip r:embed="rId12" cstate="print"/>
            <a:srcRect l="3175" r="3175" b="9218"/>
            <a:stretch>
              <a:fillRect/>
            </a:stretch>
          </p:blipFill>
          <p:spPr bwMode="auto">
            <a:xfrm>
              <a:off x="-2565" y="9990"/>
              <a:ext cx="3744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32"/>
            <p:cNvPicPr>
              <a:picLocks noChangeAspect="1" noChangeArrowheads="1"/>
            </p:cNvPicPr>
            <p:nvPr/>
          </p:nvPicPr>
          <p:blipFill>
            <a:blip r:embed="rId13" cstate="print"/>
            <a:srcRect l="2975" r="4465" b="12460"/>
            <a:stretch>
              <a:fillRect/>
            </a:stretch>
          </p:blipFill>
          <p:spPr bwMode="auto">
            <a:xfrm>
              <a:off x="-2565" y="6084"/>
              <a:ext cx="2595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1" name="Picture 33"/>
            <p:cNvPicPr>
              <a:picLocks noChangeAspect="1" noChangeArrowheads="1"/>
            </p:cNvPicPr>
            <p:nvPr/>
          </p:nvPicPr>
          <p:blipFill>
            <a:blip r:embed="rId14" cstate="print"/>
            <a:srcRect l="3024" t="6406" r="3024" b="6406"/>
            <a:stretch>
              <a:fillRect/>
            </a:stretch>
          </p:blipFill>
          <p:spPr bwMode="auto">
            <a:xfrm>
              <a:off x="1215" y="11292"/>
              <a:ext cx="2290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3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173" y="9339"/>
              <a:ext cx="1980" cy="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3" name="Picture 36"/>
            <p:cNvPicPr>
              <a:picLocks noChangeAspect="1" noChangeArrowheads="1"/>
            </p:cNvPicPr>
            <p:nvPr/>
          </p:nvPicPr>
          <p:blipFill>
            <a:blip r:embed="rId16" cstate="print"/>
            <a:srcRect l="6914" t="18898" r="6914" b="34065"/>
            <a:stretch>
              <a:fillRect/>
            </a:stretch>
          </p:blipFill>
          <p:spPr bwMode="auto">
            <a:xfrm>
              <a:off x="10213" y="12811"/>
              <a:ext cx="379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4" name="Picture 37"/>
            <p:cNvPicPr>
              <a:picLocks noChangeAspect="1" noChangeArrowheads="1"/>
            </p:cNvPicPr>
            <p:nvPr/>
          </p:nvPicPr>
          <p:blipFill>
            <a:blip r:embed="rId17" cstate="print"/>
            <a:srcRect l="5518" r="11035"/>
            <a:stretch>
              <a:fillRect/>
            </a:stretch>
          </p:blipFill>
          <p:spPr bwMode="auto">
            <a:xfrm>
              <a:off x="135" y="8471"/>
              <a:ext cx="2095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5" name="Picture 38"/>
            <p:cNvPicPr>
              <a:picLocks noChangeAspect="1" noChangeArrowheads="1"/>
            </p:cNvPicPr>
            <p:nvPr/>
          </p:nvPicPr>
          <p:blipFill>
            <a:blip r:embed="rId18" cstate="print"/>
            <a:srcRect b="12598"/>
            <a:stretch>
              <a:fillRect/>
            </a:stretch>
          </p:blipFill>
          <p:spPr bwMode="auto">
            <a:xfrm>
              <a:off x="10573" y="11943"/>
              <a:ext cx="3182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6" name="Picture 3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-2565" y="2179"/>
              <a:ext cx="234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7" name="Picture 40"/>
            <p:cNvPicPr>
              <a:picLocks noChangeAspect="1" noChangeArrowheads="1"/>
            </p:cNvPicPr>
            <p:nvPr/>
          </p:nvPicPr>
          <p:blipFill>
            <a:blip r:embed="rId20" cstate="print"/>
            <a:srcRect l="5074" t="15118" r="5074" b="7559"/>
            <a:stretch>
              <a:fillRect/>
            </a:stretch>
          </p:blipFill>
          <p:spPr bwMode="auto">
            <a:xfrm>
              <a:off x="13813" y="5348"/>
              <a:ext cx="231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8" name="Picture 4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494" y="10424"/>
              <a:ext cx="1730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9" name="Picture 4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14" y="11726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0" name="Picture 43"/>
            <p:cNvPicPr>
              <a:picLocks noChangeAspect="1" noChangeArrowheads="1"/>
            </p:cNvPicPr>
            <p:nvPr/>
          </p:nvPicPr>
          <p:blipFill>
            <a:blip r:embed="rId23" cstate="print"/>
            <a:srcRect l="6810" r="11917" b="18919"/>
            <a:stretch>
              <a:fillRect/>
            </a:stretch>
          </p:blipFill>
          <p:spPr bwMode="auto">
            <a:xfrm>
              <a:off x="13813" y="2613"/>
              <a:ext cx="2194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1" name="Picture 4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514" y="11943"/>
              <a:ext cx="2549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2" name="Picture 46"/>
            <p:cNvPicPr>
              <a:picLocks noChangeAspect="1" noChangeArrowheads="1"/>
            </p:cNvPicPr>
            <p:nvPr/>
          </p:nvPicPr>
          <p:blipFill>
            <a:blip r:embed="rId25" cstate="print"/>
            <a:srcRect l="1765" t="9567" r="3532" b="9567"/>
            <a:stretch>
              <a:fillRect/>
            </a:stretch>
          </p:blipFill>
          <p:spPr bwMode="auto">
            <a:xfrm>
              <a:off x="-2565" y="3047"/>
              <a:ext cx="3420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3" name="Picture 48"/>
            <p:cNvPicPr>
              <a:picLocks noChangeAspect="1" noChangeArrowheads="1"/>
            </p:cNvPicPr>
            <p:nvPr/>
          </p:nvPicPr>
          <p:blipFill>
            <a:blip r:embed="rId26" cstate="print"/>
            <a:srcRect l="7559" t="18576" r="11339" b="25697"/>
            <a:stretch>
              <a:fillRect/>
            </a:stretch>
          </p:blipFill>
          <p:spPr bwMode="auto">
            <a:xfrm>
              <a:off x="-2565" y="11509"/>
              <a:ext cx="3520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4" name="Picture 5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654" y="-208"/>
              <a:ext cx="2560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5" name="Picture 51"/>
            <p:cNvPicPr>
              <a:picLocks noChangeAspect="1" noChangeArrowheads="1"/>
            </p:cNvPicPr>
            <p:nvPr/>
          </p:nvPicPr>
          <p:blipFill>
            <a:blip r:embed="rId28" cstate="print"/>
            <a:srcRect l="8041" t="6406" r="6433" b="32030"/>
            <a:stretch>
              <a:fillRect/>
            </a:stretch>
          </p:blipFill>
          <p:spPr bwMode="auto">
            <a:xfrm>
              <a:off x="-2565" y="8037"/>
              <a:ext cx="3231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6" name="Picture 52"/>
            <p:cNvPicPr>
              <a:picLocks noChangeAspect="1" noChangeArrowheads="1"/>
            </p:cNvPicPr>
            <p:nvPr/>
          </p:nvPicPr>
          <p:blipFill>
            <a:blip r:embed="rId29" cstate="print"/>
            <a:srcRect t="6299" b="18898"/>
            <a:stretch>
              <a:fillRect/>
            </a:stretch>
          </p:blipFill>
          <p:spPr bwMode="auto">
            <a:xfrm>
              <a:off x="13813" y="6127"/>
              <a:ext cx="2366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7" name="Picture 54"/>
            <p:cNvPicPr>
              <a:picLocks noChangeAspect="1" noChangeArrowheads="1"/>
            </p:cNvPicPr>
            <p:nvPr/>
          </p:nvPicPr>
          <p:blipFill>
            <a:blip r:embed="rId30" cstate="print"/>
            <a:srcRect l="6406" r="4803" b="16434"/>
            <a:stretch>
              <a:fillRect/>
            </a:stretch>
          </p:blipFill>
          <p:spPr bwMode="auto">
            <a:xfrm>
              <a:off x="7154" y="9339"/>
              <a:ext cx="276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8" name="Picture 5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4173" y="3915"/>
              <a:ext cx="144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Picture 56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-2565" y="8905"/>
              <a:ext cx="2619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0" name="Picture 57"/>
            <p:cNvPicPr>
              <a:picLocks noChangeAspect="1" noChangeArrowheads="1"/>
            </p:cNvPicPr>
            <p:nvPr/>
          </p:nvPicPr>
          <p:blipFill>
            <a:blip r:embed="rId33" cstate="print"/>
            <a:srcRect l="4021"/>
            <a:stretch>
              <a:fillRect/>
            </a:stretch>
          </p:blipFill>
          <p:spPr bwMode="auto">
            <a:xfrm>
              <a:off x="11406" y="10641"/>
              <a:ext cx="2771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1" name="Picture 58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5714" y="11726"/>
              <a:ext cx="1553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2" name="Picture 59"/>
            <p:cNvPicPr>
              <a:picLocks noChangeAspect="1" noChangeArrowheads="1"/>
            </p:cNvPicPr>
            <p:nvPr/>
          </p:nvPicPr>
          <p:blipFill>
            <a:blip r:embed="rId35" cstate="print"/>
            <a:srcRect t="11282" b="16924"/>
            <a:stretch>
              <a:fillRect/>
            </a:stretch>
          </p:blipFill>
          <p:spPr bwMode="auto">
            <a:xfrm>
              <a:off x="13993" y="6888"/>
              <a:ext cx="2160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3" name="Picture 60"/>
            <p:cNvPicPr>
              <a:picLocks noChangeAspect="1" noChangeArrowheads="1"/>
            </p:cNvPicPr>
            <p:nvPr/>
          </p:nvPicPr>
          <p:blipFill>
            <a:blip r:embed="rId36" cstate="print"/>
            <a:srcRect l="2589" t="9218" r="5177" b="18437"/>
            <a:stretch>
              <a:fillRect/>
            </a:stretch>
          </p:blipFill>
          <p:spPr bwMode="auto">
            <a:xfrm>
              <a:off x="6434" y="10858"/>
              <a:ext cx="2682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4" name="Picture 61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-2565" y="10858"/>
              <a:ext cx="376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5" name="Picture 6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094" y="10641"/>
              <a:ext cx="198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6" name="Picture 63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4173" y="11292"/>
              <a:ext cx="1881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Picture 64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934" y="9773"/>
              <a:ext cx="1913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65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-45" y="1311"/>
              <a:ext cx="1458" cy="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9" name="Picture 67"/>
            <p:cNvPicPr>
              <a:picLocks noChangeAspect="1" noChangeArrowheads="1"/>
            </p:cNvPicPr>
            <p:nvPr/>
          </p:nvPicPr>
          <p:blipFill>
            <a:blip r:embed="rId42" cstate="print"/>
            <a:srcRect l="4199" t="5107" r="8398" b="5107"/>
            <a:stretch>
              <a:fillRect/>
            </a:stretch>
          </p:blipFill>
          <p:spPr bwMode="auto">
            <a:xfrm>
              <a:off x="13813" y="1745"/>
              <a:ext cx="225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0" name="Picture 70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13993" y="8037"/>
              <a:ext cx="2126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1" name="Picture 71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14173" y="12594"/>
              <a:ext cx="2044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2" name="Picture 72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13993" y="443"/>
              <a:ext cx="2088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3" name="Picture 73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7514" y="12811"/>
              <a:ext cx="2503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4" name="Picture 75" descr="Новый рисунок (5)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-2565" y="12594"/>
              <a:ext cx="5397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5" name="Picture 77"/>
            <p:cNvPicPr>
              <a:picLocks noChangeAspect="1" noChangeArrowheads="1"/>
            </p:cNvPicPr>
            <p:nvPr/>
          </p:nvPicPr>
          <p:blipFill>
            <a:blip r:embed="rId48" cstate="print"/>
            <a:srcRect t="13034" b="21796"/>
            <a:stretch>
              <a:fillRect/>
            </a:stretch>
          </p:blipFill>
          <p:spPr bwMode="auto">
            <a:xfrm>
              <a:off x="-2565" y="-1944"/>
              <a:ext cx="4131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12"/>
          <p:cNvGrpSpPr>
            <a:grpSpLocks/>
          </p:cNvGrpSpPr>
          <p:nvPr/>
        </p:nvGrpSpPr>
        <p:grpSpPr bwMode="auto">
          <a:xfrm>
            <a:off x="2214563" y="1428750"/>
            <a:ext cx="4786312" cy="3143250"/>
            <a:chOff x="2143108" y="1634302"/>
            <a:chExt cx="4572032" cy="3152019"/>
          </a:xfrm>
        </p:grpSpPr>
        <p:sp>
          <p:nvSpPr>
            <p:cNvPr id="95" name="Скругленная прямоугольная выноска 94"/>
            <p:cNvSpPr/>
            <p:nvPr/>
          </p:nvSpPr>
          <p:spPr>
            <a:xfrm>
              <a:off x="2143108" y="1634302"/>
              <a:ext cx="4572032" cy="3152019"/>
            </a:xfrm>
            <a:prstGeom prst="wedgeRoundRectCallout">
              <a:avLst>
                <a:gd name="adj1" fmla="val 29932"/>
                <a:gd name="adj2" fmla="val -7175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300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Примеры работ в банковско-страховой сфере:</a:t>
              </a:r>
            </a:p>
          </p:txBody>
        </p:sp>
        <p:pic>
          <p:nvPicPr>
            <p:cNvPr id="21514" name="Picture 14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122047" y="4213227"/>
              <a:ext cx="649792" cy="42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110"/>
            <p:cNvGrpSpPr>
              <a:grpSpLocks/>
            </p:cNvGrpSpPr>
            <p:nvPr/>
          </p:nvGrpSpPr>
          <p:grpSpPr bwMode="auto">
            <a:xfrm>
              <a:off x="2331000" y="2422307"/>
              <a:ext cx="4147144" cy="2193435"/>
              <a:chOff x="1071538" y="2669333"/>
              <a:chExt cx="5020536" cy="2803248"/>
            </a:xfrm>
          </p:grpSpPr>
          <p:pic>
            <p:nvPicPr>
              <p:cNvPr id="21516" name="Picture 3"/>
              <p:cNvPicPr>
                <a:picLocks noChangeAspect="1"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2428860" y="3000372"/>
                <a:ext cx="1185871" cy="401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4"/>
              <p:cNvPicPr>
                <a:picLocks noChangeAspect="1"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1091908" y="3676417"/>
                <a:ext cx="1111753" cy="50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8" name="Picture 5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5143504" y="3000372"/>
                <a:ext cx="932196" cy="589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9" name="Picture 6" descr="ЛОГОТИП ВТБ24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3735445" y="3035545"/>
                <a:ext cx="1343071" cy="367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0" name="Picture 7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1214414" y="5000636"/>
                <a:ext cx="1334105" cy="459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8"/>
              <p:cNvPicPr>
                <a:picLocks noChangeAspect="1" noChangeArrowheads="1"/>
              </p:cNvPicPr>
              <p:nvPr/>
            </p:nvPicPr>
            <p:blipFill>
              <a:blip r:embed="rId55" cstate="print"/>
              <a:srcRect/>
              <a:stretch>
                <a:fillRect/>
              </a:stretch>
            </p:blipFill>
            <p:spPr bwMode="auto">
              <a:xfrm>
                <a:off x="2331066" y="3676417"/>
                <a:ext cx="1259988" cy="481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2" name="Picture 9"/>
              <p:cNvPicPr>
                <a:picLocks noChangeAspect="1"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1428728" y="4357694"/>
                <a:ext cx="1095283" cy="547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10"/>
              <p:cNvPicPr>
                <a:picLocks noChangeAspect="1" noChangeArrowheads="1"/>
              </p:cNvPicPr>
              <p:nvPr/>
            </p:nvPicPr>
            <p:blipFill>
              <a:blip r:embed="rId57" cstate="print"/>
              <a:srcRect/>
              <a:stretch>
                <a:fillRect/>
              </a:stretch>
            </p:blipFill>
            <p:spPr bwMode="auto">
              <a:xfrm>
                <a:off x="3929058" y="3714752"/>
                <a:ext cx="1115460" cy="526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4" name="Picture 11"/>
              <p:cNvPicPr>
                <a:picLocks noChangeAspect="1" noChangeArrowheads="1"/>
              </p:cNvPicPr>
              <p:nvPr/>
            </p:nvPicPr>
            <p:blipFill>
              <a:blip r:embed="rId58" cstate="print"/>
              <a:srcRect/>
              <a:stretch>
                <a:fillRect/>
              </a:stretch>
            </p:blipFill>
            <p:spPr bwMode="auto">
              <a:xfrm>
                <a:off x="2909340" y="4408841"/>
                <a:ext cx="1610424" cy="457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5" name="Picture 12"/>
              <p:cNvPicPr>
                <a:picLocks noChangeAspect="1" noChangeArrowheads="1"/>
              </p:cNvPicPr>
              <p:nvPr/>
            </p:nvPicPr>
            <p:blipFill>
              <a:blip r:embed="rId59" cstate="print"/>
              <a:srcRect/>
              <a:stretch>
                <a:fillRect/>
              </a:stretch>
            </p:blipFill>
            <p:spPr bwMode="auto">
              <a:xfrm>
                <a:off x="5222435" y="4042629"/>
                <a:ext cx="869639" cy="630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6" name="Picture 13"/>
              <p:cNvPicPr>
                <a:picLocks noChangeAspect="1" noChangeArrowheads="1"/>
              </p:cNvPicPr>
              <p:nvPr/>
            </p:nvPicPr>
            <p:blipFill>
              <a:blip r:embed="rId60" cstate="print"/>
              <a:srcRect/>
              <a:stretch>
                <a:fillRect/>
              </a:stretch>
            </p:blipFill>
            <p:spPr bwMode="auto">
              <a:xfrm>
                <a:off x="4726772" y="4958160"/>
                <a:ext cx="1185872" cy="514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7" name="Picture 15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1071538" y="3000372"/>
                <a:ext cx="1276196" cy="3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8" name="Picture 16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1091908" y="2669333"/>
                <a:ext cx="2748708" cy="19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2" name="TextBox 71"/>
          <p:cNvSpPr txBox="1"/>
          <p:nvPr/>
        </p:nvSpPr>
        <p:spPr bwMode="auto">
          <a:xfrm>
            <a:off x="6357950" y="6215082"/>
            <a:ext cx="2285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PREMIUM-EXPERT</a:t>
            </a:r>
            <a:endParaRPr lang="en-US" sz="16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spc="3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Консалтинговое</a:t>
            </a:r>
            <a:r>
              <a:rPr lang="ru-RU" sz="1000" spc="40" dirty="0" smtClean="0">
                <a:solidFill>
                  <a:srgbClr val="800000"/>
                </a:solidFill>
                <a:latin typeface="Arial Black" pitchFamily="34" charset="0"/>
                <a:cs typeface="+mn-cs"/>
              </a:rPr>
              <a:t> агентство</a:t>
            </a:r>
            <a:endParaRPr lang="ru-RU" sz="1000" spc="4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214678" y="6215082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www.premium-expert.ru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agent@premium-expert.ru</a:t>
            </a:r>
            <a:endParaRPr lang="ru-RU" sz="1100" spc="-1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0"/>
          <p:cNvSpPr txBox="1">
            <a:spLocks noChangeArrowheads="1"/>
          </p:cNvSpPr>
          <p:nvPr/>
        </p:nvSpPr>
        <p:spPr bwMode="auto">
          <a:xfrm>
            <a:off x="500034" y="6072206"/>
            <a:ext cx="20002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solidFill>
                  <a:srgbClr val="AAC8AD"/>
                </a:solidFill>
              </a:rPr>
              <a:t>www.akma-c.com</a:t>
            </a:r>
          </a:p>
          <a:p>
            <a:pPr>
              <a:lnSpc>
                <a:spcPct val="130000"/>
              </a:lnSpc>
            </a:pPr>
            <a:r>
              <a:rPr lang="en-US" sz="900" b="1" dirty="0">
                <a:solidFill>
                  <a:schemeClr val="bg1"/>
                </a:solidFill>
                <a:hlinkClick r:id="rId63"/>
              </a:rPr>
              <a:t>akma@akma-c.com</a:t>
            </a:r>
            <a:endParaRPr lang="en-US" sz="9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900" dirty="0"/>
              <a:t>Tel</a:t>
            </a:r>
            <a:r>
              <a:rPr lang="ru-RU" sz="900" dirty="0"/>
              <a:t>: +7 49</a:t>
            </a:r>
            <a:r>
              <a:rPr lang="en-US" sz="900" dirty="0"/>
              <a:t>5</a:t>
            </a:r>
            <a:r>
              <a:rPr lang="ru-RU" sz="900" dirty="0"/>
              <a:t> 641 06 97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928688" y="928688"/>
            <a:ext cx="5572125" cy="3360737"/>
            <a:chOff x="1000124" y="1000124"/>
            <a:chExt cx="5572138" cy="3359448"/>
          </a:xfrm>
        </p:grpSpPr>
        <p:sp>
          <p:nvSpPr>
            <p:cNvPr id="1033" name="TextBox 4"/>
            <p:cNvSpPr txBox="1">
              <a:spLocks noChangeArrowheads="1"/>
            </p:cNvSpPr>
            <p:nvPr/>
          </p:nvSpPr>
          <p:spPr bwMode="auto">
            <a:xfrm>
              <a:off x="2143108" y="3713494"/>
              <a:ext cx="4429154" cy="64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800000"/>
                  </a:solidFill>
                  <a:latin typeface="Arial Black" pitchFamily="34" charset="0"/>
                </a:rPr>
                <a:t>PREMIUM-EXPERT</a:t>
              </a:r>
            </a:p>
            <a:p>
              <a:pPr algn="ctr"/>
              <a:r>
                <a:rPr lang="ru-RU" sz="1600">
                  <a:solidFill>
                    <a:srgbClr val="800000"/>
                  </a:solidFill>
                  <a:latin typeface="Arial Black" pitchFamily="34" charset="0"/>
                </a:rPr>
                <a:t>Консалтинговое агентство</a:t>
              </a:r>
            </a:p>
          </p:txBody>
        </p:sp>
        <p:sp>
          <p:nvSpPr>
            <p:cNvPr id="1034" name="TextBox 6"/>
            <p:cNvSpPr txBox="1">
              <a:spLocks noChangeArrowheads="1"/>
            </p:cNvSpPr>
            <p:nvPr/>
          </p:nvSpPr>
          <p:spPr bwMode="auto">
            <a:xfrm>
              <a:off x="1000124" y="1000124"/>
              <a:ext cx="3714759" cy="33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600" b="1" i="1">
                <a:solidFill>
                  <a:srgbClr val="25406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611188" y="1628775"/>
            <a:ext cx="7272337" cy="2592388"/>
          </a:xfrm>
          <a:prstGeom prst="rect">
            <a:avLst/>
          </a:prstGeom>
          <a:solidFill>
            <a:schemeClr val="bg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53975" indent="-53975" algn="ctr"/>
            <a:r>
              <a:rPr lang="ru-RU" sz="4600" b="1">
                <a:solidFill>
                  <a:srgbClr val="E7EACB"/>
                </a:solidFill>
              </a:rPr>
              <a:t>Целеполагание при выборе формы обучения персонала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7799388" y="55563"/>
          <a:ext cx="1192212" cy="1285875"/>
        </p:xfrm>
        <a:graphic>
          <a:graphicData uri="http://schemas.openxmlformats.org/presentationml/2006/ole">
            <p:oleObj spid="_x0000_s1026" name="Фотография Photo Editor" r:id="rId4" imgW="1324160" imgH="1428949" progId="">
              <p:embed/>
            </p:oleObj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323850" y="62372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800000"/>
                </a:solidFill>
              </a:rPr>
              <a:t>Центр Корпоративного Развития</a:t>
            </a:r>
            <a:r>
              <a:rPr lang="ru-RU" dirty="0"/>
              <a:t> </a:t>
            </a:r>
            <a:r>
              <a:rPr lang="ru-RU" sz="1400" b="1" dirty="0">
                <a:solidFill>
                  <a:srgbClr val="800000"/>
                </a:solidFill>
              </a:rPr>
              <a:t>«</a:t>
            </a:r>
            <a:r>
              <a:rPr lang="ru-RU" sz="1400" b="1" dirty="0" err="1">
                <a:solidFill>
                  <a:srgbClr val="800000"/>
                </a:solidFill>
              </a:rPr>
              <a:t>Акма-консалтинг</a:t>
            </a:r>
            <a:r>
              <a:rPr lang="ru-RU" sz="1400" b="1" dirty="0">
                <a:solidFill>
                  <a:srgbClr val="800000"/>
                </a:solidFill>
              </a:rPr>
              <a:t>»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7885113" y="6308725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800000"/>
                </a:solidFill>
              </a:rPr>
              <a:t>14.05.2009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900113" y="479742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</a:rPr>
              <a:t>КОЛОСОВА    ОЛЬГА     АЛЕКСЕЕВНА  </a:t>
            </a:r>
          </a:p>
        </p:txBody>
      </p:sp>
      <p:pic>
        <p:nvPicPr>
          <p:cNvPr id="1032" name="Заголовок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4813"/>
            <a:ext cx="3529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773238"/>
            <a:ext cx="5937250" cy="3455987"/>
          </a:xfrm>
          <a:ln w="3175">
            <a:solidFill>
              <a:srgbClr val="C00000"/>
            </a:solidFill>
          </a:ln>
        </p:spPr>
        <p:txBody>
          <a:bodyPr/>
          <a:lstStyle/>
          <a:p>
            <a:pPr marL="723900" indent="-723900" algn="just" eaLnBrk="1" hangingPunct="1">
              <a:lnSpc>
                <a:spcPct val="90000"/>
              </a:lnSpc>
              <a:spcAft>
                <a:spcPct val="200000"/>
              </a:spcAft>
            </a:pPr>
            <a:r>
              <a:rPr lang="ru-RU" b="1" smtClean="0">
                <a:latin typeface="Arial" charset="0"/>
              </a:rPr>
              <a:t>Миссия</a:t>
            </a:r>
          </a:p>
          <a:p>
            <a:pPr marL="723900" indent="-723900" algn="just" eaLnBrk="1" hangingPunct="1">
              <a:lnSpc>
                <a:spcPct val="90000"/>
              </a:lnSpc>
              <a:spcAft>
                <a:spcPct val="200000"/>
              </a:spcAft>
            </a:pPr>
            <a:r>
              <a:rPr lang="ru-RU" b="1" smtClean="0">
                <a:latin typeface="Arial" charset="0"/>
              </a:rPr>
              <a:t>Видение</a:t>
            </a:r>
          </a:p>
          <a:p>
            <a:pPr marL="723900" indent="-723900" algn="just" eaLnBrk="1" hangingPunct="1">
              <a:lnSpc>
                <a:spcPct val="90000"/>
              </a:lnSpc>
              <a:spcAft>
                <a:spcPct val="200000"/>
              </a:spcAft>
            </a:pPr>
            <a:r>
              <a:rPr lang="ru-RU" b="1" smtClean="0">
                <a:latin typeface="Arial" charset="0"/>
              </a:rPr>
              <a:t>Ценности</a:t>
            </a:r>
            <a:r>
              <a:rPr lang="ru-RU" smtClean="0"/>
              <a:t> 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57158" y="5857890"/>
            <a:ext cx="8358233" cy="861774"/>
            <a:chOff x="247590" y="6282698"/>
            <a:chExt cx="8358292" cy="704557"/>
          </a:xfrm>
        </p:grpSpPr>
        <p:sp>
          <p:nvSpPr>
            <p:cNvPr id="5" name="TextBox 4"/>
            <p:cNvSpPr txBox="1"/>
            <p:nvPr/>
          </p:nvSpPr>
          <p:spPr>
            <a:xfrm>
              <a:off x="6819932" y="6516321"/>
              <a:ext cx="1785950" cy="3244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spc="-1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 агентство</a:t>
              </a:r>
            </a:p>
          </p:txBody>
        </p:sp>
        <p:sp>
          <p:nvSpPr>
            <p:cNvPr id="2055" name="TextBox 5"/>
            <p:cNvSpPr txBox="1">
              <a:spLocks noChangeArrowheads="1"/>
            </p:cNvSpPr>
            <p:nvPr/>
          </p:nvSpPr>
          <p:spPr bwMode="auto">
            <a:xfrm>
              <a:off x="247590" y="6282698"/>
              <a:ext cx="2000264" cy="704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solidFill>
                    <a:srgbClr val="800000"/>
                  </a:solidFill>
                  <a:latin typeface="Arial Black" pitchFamily="34" charset="0"/>
                </a:rPr>
                <a:t>Центр Корпоративного Развития</a:t>
              </a:r>
              <a:r>
                <a:rPr lang="ru-RU" sz="1200" b="1" dirty="0">
                  <a:solidFill>
                    <a:srgbClr val="800000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«</a:t>
              </a:r>
              <a:r>
                <a:rPr lang="ru-RU" sz="1400" b="1" dirty="0" err="1">
                  <a:solidFill>
                    <a:srgbClr val="800000"/>
                  </a:solidFill>
                  <a:latin typeface="Arial Black" pitchFamily="34" charset="0"/>
                </a:rPr>
                <a:t>Акма-консалтинг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»</a:t>
              </a:r>
            </a:p>
          </p:txBody>
        </p:sp>
      </p:grp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55650" y="333375"/>
          <a:ext cx="923925" cy="996950"/>
        </p:xfrm>
        <a:graphic>
          <a:graphicData uri="http://schemas.openxmlformats.org/presentationml/2006/ole">
            <p:oleObj spid="_x0000_s3074" name="Фотография Photo Editor" r:id="rId3" imgW="1324160" imgH="1428949" progId="">
              <p:embed/>
            </p:oleObj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4356100" y="404813"/>
            <a:ext cx="442595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600">
                <a:solidFill>
                  <a:srgbClr val="E7EACB"/>
                </a:solidFill>
              </a:rPr>
              <a:t>«Точка сборки»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6308725"/>
            <a:ext cx="8429625" cy="244475"/>
            <a:chOff x="214282" y="6357958"/>
            <a:chExt cx="8429684" cy="244512"/>
          </a:xfrm>
        </p:grpSpPr>
        <p:sp>
          <p:nvSpPr>
            <p:cNvPr id="3089" name="TextBox 4"/>
            <p:cNvSpPr txBox="1">
              <a:spLocks noChangeArrowheads="1"/>
            </p:cNvSpPr>
            <p:nvPr/>
          </p:nvSpPr>
          <p:spPr bwMode="auto">
            <a:xfrm>
              <a:off x="6858017" y="6357958"/>
              <a:ext cx="1785949" cy="21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ru-RU" sz="800">
                <a:solidFill>
                  <a:srgbClr val="800000"/>
                </a:solidFill>
                <a:latin typeface="Arial Black" pitchFamily="34" charset="0"/>
              </a:endParaRPr>
            </a:p>
          </p:txBody>
        </p:sp>
        <p:sp>
          <p:nvSpPr>
            <p:cNvPr id="3090" name="TextBox 5"/>
            <p:cNvSpPr txBox="1">
              <a:spLocks noChangeArrowheads="1"/>
            </p:cNvSpPr>
            <p:nvPr/>
          </p:nvSpPr>
          <p:spPr bwMode="auto">
            <a:xfrm>
              <a:off x="214282" y="6357958"/>
              <a:ext cx="2000264" cy="24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000">
                <a:solidFill>
                  <a:schemeClr val="accent1"/>
                </a:solidFill>
                <a:latin typeface="Verdana" pitchFamily="34" charset="0"/>
              </a:endParaRPr>
            </a:p>
          </p:txBody>
        </p:sp>
      </p:grp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84213" y="260350"/>
          <a:ext cx="1000125" cy="1079500"/>
        </p:xfrm>
        <a:graphic>
          <a:graphicData uri="http://schemas.openxmlformats.org/presentationml/2006/ole">
            <p:oleObj spid="_x0000_s4098" name="Фотография Photo Editor" r:id="rId3" imgW="1324160" imgH="1428949" progId="">
              <p:embed/>
            </p:oleObj>
          </a:graphicData>
        </a:graphic>
      </p:graphicFrame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285720" y="5857893"/>
            <a:ext cx="8467755" cy="609600"/>
            <a:chOff x="176152" y="6282695"/>
            <a:chExt cx="8467814" cy="498388"/>
          </a:xfrm>
        </p:grpSpPr>
        <p:sp>
          <p:nvSpPr>
            <p:cNvPr id="5" name="TextBox 4"/>
            <p:cNvSpPr txBox="1"/>
            <p:nvPr/>
          </p:nvSpPr>
          <p:spPr>
            <a:xfrm>
              <a:off x="6858017" y="6357958"/>
              <a:ext cx="1785949" cy="3244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PREMIUM-EXPERT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spc="-10" dirty="0">
                  <a:solidFill>
                    <a:srgbClr val="800000"/>
                  </a:solidFill>
                  <a:latin typeface="Arial Black" pitchFamily="34" charset="0"/>
                  <a:cs typeface="+mn-cs"/>
                </a:rPr>
                <a:t>Консалтинговое агентство</a:t>
              </a:r>
            </a:p>
          </p:txBody>
        </p:sp>
        <p:sp>
          <p:nvSpPr>
            <p:cNvPr id="3088" name="TextBox 5"/>
            <p:cNvSpPr txBox="1">
              <a:spLocks noChangeArrowheads="1"/>
            </p:cNvSpPr>
            <p:nvPr/>
          </p:nvSpPr>
          <p:spPr bwMode="auto">
            <a:xfrm>
              <a:off x="176152" y="6282695"/>
              <a:ext cx="2000264" cy="4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solidFill>
                    <a:srgbClr val="800000"/>
                  </a:solidFill>
                  <a:latin typeface="Arial Black" pitchFamily="34" charset="0"/>
                </a:rPr>
                <a:t>Центр Корпоративного Развития</a:t>
              </a:r>
            </a:p>
            <a:p>
              <a:pPr algn="ctr"/>
              <a:r>
                <a:rPr lang="ru-RU" sz="1200" dirty="0">
                  <a:solidFill>
                    <a:srgbClr val="800000"/>
                  </a:solidFill>
                  <a:latin typeface="Arial Black" pitchFamily="34" charset="0"/>
                </a:rPr>
                <a:t> 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«</a:t>
              </a:r>
              <a:r>
                <a:rPr lang="ru-RU" sz="1400" b="1" dirty="0" err="1">
                  <a:solidFill>
                    <a:srgbClr val="800000"/>
                  </a:solidFill>
                  <a:latin typeface="Arial Black" pitchFamily="34" charset="0"/>
                </a:rPr>
                <a:t>Акма-консалтинг</a:t>
              </a:r>
              <a:r>
                <a:rPr lang="ru-RU" sz="1400" b="1" dirty="0">
                  <a:solidFill>
                    <a:srgbClr val="800000"/>
                  </a:solidFill>
                  <a:latin typeface="Arial Black" pitchFamily="34" charset="0"/>
                </a:rPr>
                <a:t>»</a:t>
              </a:r>
            </a:p>
          </p:txBody>
        </p:sp>
      </p:grp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1403350" y="53006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2411413" y="1916113"/>
            <a:ext cx="352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«Точка сборки»</a:t>
            </a:r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619250" y="4508500"/>
            <a:ext cx="532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«Какими мы хотим быть?»</a:t>
            </a:r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4932363" y="3644900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«Для чего мы?»</a:t>
            </a: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684213" y="3644900"/>
            <a:ext cx="208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«Кто мы?»</a:t>
            </a:r>
          </a:p>
        </p:txBody>
      </p:sp>
      <p:sp>
        <p:nvSpPr>
          <p:cNvPr id="3082" name="Line 20"/>
          <p:cNvSpPr>
            <a:spLocks noChangeShapeType="1"/>
          </p:cNvSpPr>
          <p:nvPr/>
        </p:nvSpPr>
        <p:spPr bwMode="auto">
          <a:xfrm flipV="1">
            <a:off x="1547813" y="2636838"/>
            <a:ext cx="1368425" cy="1008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 flipV="1">
            <a:off x="3995738" y="2636838"/>
            <a:ext cx="0" cy="1584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 flipH="1" flipV="1">
            <a:off x="4932363" y="2708275"/>
            <a:ext cx="1295400" cy="936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5" name="Содержимое 2"/>
          <p:cNvSpPr>
            <a:spLocks/>
          </p:cNvSpPr>
          <p:nvPr/>
        </p:nvSpPr>
        <p:spPr bwMode="auto">
          <a:xfrm>
            <a:off x="539750" y="1773238"/>
            <a:ext cx="7704138" cy="3865562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Aft>
                <a:spcPct val="20000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3200">
              <a:latin typeface="Cambria" pitchFamily="18" charset="0"/>
            </a:endParaRPr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4211638" y="333375"/>
            <a:ext cx="4425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600">
                <a:solidFill>
                  <a:srgbClr val="E7EACB"/>
                </a:solidFill>
              </a:rPr>
              <a:t>«Точка сборки»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2122</TotalTime>
  <Words>1499</Words>
  <Application>Microsoft Office PowerPoint</Application>
  <PresentationFormat>Экран (4:3)</PresentationFormat>
  <Paragraphs>492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Литейная</vt:lpstr>
      <vt:lpstr>Фотография Photo Editor</vt:lpstr>
      <vt:lpstr>        Зависимость между эффективностью и формой проведения обучения </vt:lpstr>
      <vt:lpstr>Здравствуйте!</vt:lpstr>
      <vt:lpstr>Клиенты, бренды, опыт</vt:lpstr>
      <vt:lpstr>       </vt:lpstr>
      <vt:lpstr>Консалтинговое агентство PREMIUM-EXPERT        (на рынке бизнес-обучения с 2006 года)      </vt:lpstr>
      <vt:lpstr>Клиенты, бренды, опыт</vt:lpstr>
      <vt:lpstr>Слайд 7</vt:lpstr>
      <vt:lpstr>Слайд 8</vt:lpstr>
      <vt:lpstr>Слайд 9</vt:lpstr>
      <vt:lpstr>Цели и менеджмент</vt:lpstr>
      <vt:lpstr>Вариант 1</vt:lpstr>
      <vt:lpstr>Вариант 2</vt:lpstr>
      <vt:lpstr>Вариант 3</vt:lpstr>
      <vt:lpstr>Слайд 14</vt:lpstr>
      <vt:lpstr>Политики компании</vt:lpstr>
      <vt:lpstr>Бизнес - цели</vt:lpstr>
      <vt:lpstr>Тест на соответствие </vt:lpstr>
      <vt:lpstr>Роль HR-службы </vt:lpstr>
      <vt:lpstr>Слайд 19</vt:lpstr>
      <vt:lpstr>Слайд 20</vt:lpstr>
      <vt:lpstr>Эффективность и результативность</vt:lpstr>
      <vt:lpstr>Что такое результативность</vt:lpstr>
      <vt:lpstr> Точка зрения работодателя: </vt:lpstr>
      <vt:lpstr>В рамках сегодняшней дискуссии будем понимать под  </vt:lpstr>
      <vt:lpstr>Эффективность и результативность</vt:lpstr>
      <vt:lpstr> Традиционные формы корпоративного обучения</vt:lpstr>
      <vt:lpstr>Зависимость между эффективностью обучения и формой проведения обучения.</vt:lpstr>
      <vt:lpstr>    Чтобы сделать обучение РЕЗУЛЬТАТИВНЫМ, надо понимать,  какие ЗНАНИЯ ИЛИ НАВЫКИ мы хотим дать участникам? </vt:lpstr>
      <vt:lpstr>     Хорошо представляя тип и объем навыка, передаваемых знаний, можно определить предпочтительные МЕТОДЫ обучения.</vt:lpstr>
      <vt:lpstr>     Представляя избранные методы, можно подобрать  оптимальный ФОРМАТ обучения.</vt:lpstr>
      <vt:lpstr>     Чтобы сделать обучение ЭФФЕКТИВНЫМ, необходимо убедиться, что результаты БУДУТ ИСПОЛЬЗОВАТЬСЯ в реальных процессах.</vt:lpstr>
      <vt:lpstr>      таблица  «Зависимость между эффективностью обучения и формой  его проведения» </vt:lpstr>
      <vt:lpstr>Эффективны:</vt:lpstr>
      <vt:lpstr>И еще об эффективности…</vt:lpstr>
      <vt:lpstr>Добро пожаловать  на мастер-класс Агентства PREMIUM-EXPERT: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форматов и методов обучения</dc:title>
  <dc:creator>Андрей Холопов</dc:creator>
  <cp:keywords>Провайдеры, Тренинги, консалтинг</cp:keywords>
  <dc:description>Премиум-эксперт, консалтинговое агентство.   Тел. 8 (499) 272-70-21
http://www.premium-expert.ru
agent@premium-expert.ru</dc:description>
  <cp:lastModifiedBy>Андрей Холопов</cp:lastModifiedBy>
  <cp:revision>332</cp:revision>
  <dcterms:created xsi:type="dcterms:W3CDTF">2009-03-07T14:52:21Z</dcterms:created>
  <dcterms:modified xsi:type="dcterms:W3CDTF">2009-05-14T00:46:08Z</dcterms:modified>
  <cp:category>Материалы ООО "Он Премиум"</cp:category>
</cp:coreProperties>
</file>